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1" r:id="rId4"/>
    <p:sldId id="257" r:id="rId5"/>
    <p:sldId id="258" r:id="rId6"/>
    <p:sldId id="259" r:id="rId7"/>
    <p:sldId id="260" r:id="rId8"/>
    <p:sldId id="262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A311AF-7E34-4782-976A-1E315E2090E2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7EBA7CD-CA7C-4335-83C4-3C3FBA7157D0}">
      <dgm:prSet custT="1"/>
      <dgm:spPr/>
      <dgm:t>
        <a:bodyPr/>
        <a:lstStyle/>
        <a:p>
          <a:pPr rtl="0"/>
          <a:r>
            <a:rPr lang="en-US" sz="2000" dirty="0" err="1">
              <a:latin typeface="Arial" panose="020B0604020202020204" pitchFamily="34" charset="0"/>
              <a:cs typeface="Arial" panose="020B0604020202020204" pitchFamily="34" charset="0"/>
            </a:rPr>
            <a:t>Primarna</a:t>
          </a: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dirty="0" err="1">
              <a:latin typeface="Arial" panose="020B0604020202020204" pitchFamily="34" charset="0"/>
              <a:cs typeface="Arial" panose="020B0604020202020204" pitchFamily="34" charset="0"/>
            </a:rPr>
            <a:t>zdravstvena</a:t>
          </a: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dirty="0" err="1">
              <a:latin typeface="Arial" panose="020B0604020202020204" pitchFamily="34" charset="0"/>
              <a:cs typeface="Arial" panose="020B0604020202020204" pitchFamily="34" charset="0"/>
            </a:rPr>
            <a:t>zaštita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5FF0EC-8A14-4CD5-BCBA-F0F119345D50}" type="parTrans" cxnId="{58137BB1-E75A-42A1-AD31-B4B5CFB008B2}">
      <dgm:prSet/>
      <dgm:spPr/>
      <dgm:t>
        <a:bodyPr/>
        <a:lstStyle/>
        <a:p>
          <a:endParaRPr lang="en-US"/>
        </a:p>
      </dgm:t>
    </dgm:pt>
    <dgm:pt modelId="{95B6CD40-33D3-471B-8716-1376AFA7AEE8}" type="sibTrans" cxnId="{58137BB1-E75A-42A1-AD31-B4B5CFB008B2}">
      <dgm:prSet/>
      <dgm:spPr/>
      <dgm:t>
        <a:bodyPr/>
        <a:lstStyle/>
        <a:p>
          <a:endParaRPr lang="en-US"/>
        </a:p>
      </dgm:t>
    </dgm:pt>
    <dgm:pt modelId="{27AACB93-8130-4F0F-A8DA-DF4D17CA62F6}">
      <dgm:prSet/>
      <dgm:spPr/>
      <dgm:t>
        <a:bodyPr/>
        <a:lstStyle/>
        <a:p>
          <a:pPr rtl="0"/>
          <a:r>
            <a:rPr lang="sr-Latn-RS" dirty="0">
              <a:latin typeface="Arial" panose="020B0604020202020204" pitchFamily="34" charset="0"/>
              <a:cs typeface="Arial" panose="020B0604020202020204" pitchFamily="34" charset="0"/>
            </a:rPr>
            <a:t>ZAVOD ZA ZDRAVSVTENO ZAŠTIYU STUDENATA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BF1C3D-2A87-4C5F-B4B2-3F94BE20108E}" type="parTrans" cxnId="{95081277-80C7-4A9D-AADD-780AA7BEBD9D}">
      <dgm:prSet/>
      <dgm:spPr/>
      <dgm:t>
        <a:bodyPr/>
        <a:lstStyle/>
        <a:p>
          <a:endParaRPr lang="en-US"/>
        </a:p>
      </dgm:t>
    </dgm:pt>
    <dgm:pt modelId="{D6DCB8FF-F576-4FCE-8820-F3E8770E19C5}" type="sibTrans" cxnId="{95081277-80C7-4A9D-AADD-780AA7BEBD9D}">
      <dgm:prSet/>
      <dgm:spPr/>
      <dgm:t>
        <a:bodyPr/>
        <a:lstStyle/>
        <a:p>
          <a:endParaRPr lang="en-US"/>
        </a:p>
      </dgm:t>
    </dgm:pt>
    <dgm:pt modelId="{B1839B64-6797-4B30-8FE7-28B5BECFCF77}">
      <dgm:prSet/>
      <dgm:spPr/>
      <dgm:t>
        <a:bodyPr/>
        <a:lstStyle/>
        <a:p>
          <a:pPr rtl="0"/>
          <a:r>
            <a:rPr lang="sr-Latn-RS" dirty="0">
              <a:latin typeface="Arial" panose="020B0604020202020204" pitchFamily="34" charset="0"/>
              <a:cs typeface="Arial" panose="020B0604020202020204" pitchFamily="34" charset="0"/>
            </a:rPr>
            <a:t>DOM ZDRAVLJA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77FE44-DFFB-49B4-8C46-571E59A58B0F}" type="parTrans" cxnId="{DCFD90EC-11C6-44CC-9CD2-4CCCE2D742B1}">
      <dgm:prSet/>
      <dgm:spPr/>
      <dgm:t>
        <a:bodyPr/>
        <a:lstStyle/>
        <a:p>
          <a:endParaRPr lang="en-US"/>
        </a:p>
      </dgm:t>
    </dgm:pt>
    <dgm:pt modelId="{F811220B-80C9-4800-AA94-29CF3276AD11}" type="sibTrans" cxnId="{DCFD90EC-11C6-44CC-9CD2-4CCCE2D742B1}">
      <dgm:prSet/>
      <dgm:spPr/>
      <dgm:t>
        <a:bodyPr/>
        <a:lstStyle/>
        <a:p>
          <a:endParaRPr lang="en-US"/>
        </a:p>
      </dgm:t>
    </dgm:pt>
    <dgm:pt modelId="{C84127C1-3CA7-4A31-95C8-5777D212CDE8}">
      <dgm:prSet/>
      <dgm:spPr/>
      <dgm:t>
        <a:bodyPr/>
        <a:lstStyle/>
        <a:p>
          <a:pPr rtl="0"/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ZAVOD ZA HITNU POMOC</a:t>
          </a:r>
        </a:p>
      </dgm:t>
    </dgm:pt>
    <dgm:pt modelId="{5E47BC09-5E01-40E3-88FD-53FB27323A08}" type="parTrans" cxnId="{1B02E904-256B-4C9F-89E2-F2B307B66C2C}">
      <dgm:prSet/>
      <dgm:spPr/>
      <dgm:t>
        <a:bodyPr/>
        <a:lstStyle/>
        <a:p>
          <a:endParaRPr lang="en-US"/>
        </a:p>
      </dgm:t>
    </dgm:pt>
    <dgm:pt modelId="{7AFFC6AD-77DF-4B21-85C9-A356990C42BB}" type="sibTrans" cxnId="{1B02E904-256B-4C9F-89E2-F2B307B66C2C}">
      <dgm:prSet/>
      <dgm:spPr/>
      <dgm:t>
        <a:bodyPr/>
        <a:lstStyle/>
        <a:p>
          <a:endParaRPr lang="en-US"/>
        </a:p>
      </dgm:t>
    </dgm:pt>
    <dgm:pt modelId="{2C91AD7B-F0B2-4C58-801F-59CA03FE71F3}" type="pres">
      <dgm:prSet presAssocID="{79A311AF-7E34-4782-976A-1E315E2090E2}" presName="Name0" presStyleCnt="0">
        <dgm:presLayoutVars>
          <dgm:dir/>
          <dgm:animLvl val="lvl"/>
          <dgm:resizeHandles val="exact"/>
        </dgm:presLayoutVars>
      </dgm:prSet>
      <dgm:spPr/>
    </dgm:pt>
    <dgm:pt modelId="{E0018CCF-56EA-4A1E-836D-AC757602DACF}" type="pres">
      <dgm:prSet presAssocID="{97EBA7CD-CA7C-4335-83C4-3C3FBA7157D0}" presName="linNode" presStyleCnt="0"/>
      <dgm:spPr/>
    </dgm:pt>
    <dgm:pt modelId="{78C8D722-A110-4508-8431-0AE57D21FD03}" type="pres">
      <dgm:prSet presAssocID="{97EBA7CD-CA7C-4335-83C4-3C3FBA7157D0}" presName="parentText" presStyleLbl="node1" presStyleIdx="0" presStyleCnt="4" custScaleX="142560" custScaleY="186282">
        <dgm:presLayoutVars>
          <dgm:chMax val="1"/>
          <dgm:bulletEnabled val="1"/>
        </dgm:presLayoutVars>
      </dgm:prSet>
      <dgm:spPr/>
    </dgm:pt>
    <dgm:pt modelId="{775AB89C-4C68-4332-9306-6BB0526CB17A}" type="pres">
      <dgm:prSet presAssocID="{95B6CD40-33D3-471B-8716-1376AFA7AEE8}" presName="sp" presStyleCnt="0"/>
      <dgm:spPr/>
    </dgm:pt>
    <dgm:pt modelId="{1A7FF682-93E6-4156-AEEB-BB934952FBA9}" type="pres">
      <dgm:prSet presAssocID="{27AACB93-8130-4F0F-A8DA-DF4D17CA62F6}" presName="linNode" presStyleCnt="0"/>
      <dgm:spPr/>
    </dgm:pt>
    <dgm:pt modelId="{2E4F5319-CABE-4E21-8777-0A10EB07D064}" type="pres">
      <dgm:prSet presAssocID="{27AACB93-8130-4F0F-A8DA-DF4D17CA62F6}" presName="parentText" presStyleLbl="node1" presStyleIdx="1" presStyleCnt="4" custScaleX="142292" custLinFactY="2298" custLinFactNeighborY="100000">
        <dgm:presLayoutVars>
          <dgm:chMax val="1"/>
          <dgm:bulletEnabled val="1"/>
        </dgm:presLayoutVars>
      </dgm:prSet>
      <dgm:spPr/>
    </dgm:pt>
    <dgm:pt modelId="{8CB89D89-01C1-4E22-907E-A3AF22CD1C4E}" type="pres">
      <dgm:prSet presAssocID="{D6DCB8FF-F576-4FCE-8820-F3E8770E19C5}" presName="sp" presStyleCnt="0"/>
      <dgm:spPr/>
    </dgm:pt>
    <dgm:pt modelId="{0B15A7F0-46B0-425B-AFAD-83BB74CFDD0F}" type="pres">
      <dgm:prSet presAssocID="{B1839B64-6797-4B30-8FE7-28B5BECFCF77}" presName="linNode" presStyleCnt="0"/>
      <dgm:spPr/>
    </dgm:pt>
    <dgm:pt modelId="{209EFB77-5362-4B78-BABD-6C1C395C3472}" type="pres">
      <dgm:prSet presAssocID="{B1839B64-6797-4B30-8FE7-28B5BECFCF77}" presName="parentText" presStyleLbl="node1" presStyleIdx="2" presStyleCnt="4" custScaleX="142292" custLinFactY="-8631" custLinFactNeighborX="0" custLinFactNeighborY="-100000">
        <dgm:presLayoutVars>
          <dgm:chMax val="1"/>
          <dgm:bulletEnabled val="1"/>
        </dgm:presLayoutVars>
      </dgm:prSet>
      <dgm:spPr/>
    </dgm:pt>
    <dgm:pt modelId="{94642414-5305-4229-BE1D-ABEBD458C54C}" type="pres">
      <dgm:prSet presAssocID="{F811220B-80C9-4800-AA94-29CF3276AD11}" presName="sp" presStyleCnt="0"/>
      <dgm:spPr/>
    </dgm:pt>
    <dgm:pt modelId="{D95C3E30-859C-4215-B780-051E4733DBED}" type="pres">
      <dgm:prSet presAssocID="{C84127C1-3CA7-4A31-95C8-5777D212CDE8}" presName="linNode" presStyleCnt="0"/>
      <dgm:spPr/>
    </dgm:pt>
    <dgm:pt modelId="{C9AEBD75-2C97-472C-92DE-655924FFB023}" type="pres">
      <dgm:prSet presAssocID="{C84127C1-3CA7-4A31-95C8-5777D212CDE8}" presName="parentText" presStyleLbl="node1" presStyleIdx="3" presStyleCnt="4" custScaleX="142292">
        <dgm:presLayoutVars>
          <dgm:chMax val="1"/>
          <dgm:bulletEnabled val="1"/>
        </dgm:presLayoutVars>
      </dgm:prSet>
      <dgm:spPr/>
    </dgm:pt>
  </dgm:ptLst>
  <dgm:cxnLst>
    <dgm:cxn modelId="{1B02E904-256B-4C9F-89E2-F2B307B66C2C}" srcId="{79A311AF-7E34-4782-976A-1E315E2090E2}" destId="{C84127C1-3CA7-4A31-95C8-5777D212CDE8}" srcOrd="3" destOrd="0" parTransId="{5E47BC09-5E01-40E3-88FD-53FB27323A08}" sibTransId="{7AFFC6AD-77DF-4B21-85C9-A356990C42BB}"/>
    <dgm:cxn modelId="{31689B4A-EDD7-4DAF-A7A7-2A29C3297F6D}" type="presOf" srcId="{C84127C1-3CA7-4A31-95C8-5777D212CDE8}" destId="{C9AEBD75-2C97-472C-92DE-655924FFB023}" srcOrd="0" destOrd="0" presId="urn:microsoft.com/office/officeart/2005/8/layout/vList5"/>
    <dgm:cxn modelId="{95081277-80C7-4A9D-AADD-780AA7BEBD9D}" srcId="{79A311AF-7E34-4782-976A-1E315E2090E2}" destId="{27AACB93-8130-4F0F-A8DA-DF4D17CA62F6}" srcOrd="1" destOrd="0" parTransId="{7EBF1C3D-2A87-4C5F-B4B2-3F94BE20108E}" sibTransId="{D6DCB8FF-F576-4FCE-8820-F3E8770E19C5}"/>
    <dgm:cxn modelId="{BCC96777-80BA-4A0F-B280-676E673D506B}" type="presOf" srcId="{27AACB93-8130-4F0F-A8DA-DF4D17CA62F6}" destId="{2E4F5319-CABE-4E21-8777-0A10EB07D064}" srcOrd="0" destOrd="0" presId="urn:microsoft.com/office/officeart/2005/8/layout/vList5"/>
    <dgm:cxn modelId="{ED88AD79-EE06-4B60-A90B-B1D032D7E8DE}" type="presOf" srcId="{79A311AF-7E34-4782-976A-1E315E2090E2}" destId="{2C91AD7B-F0B2-4C58-801F-59CA03FE71F3}" srcOrd="0" destOrd="0" presId="urn:microsoft.com/office/officeart/2005/8/layout/vList5"/>
    <dgm:cxn modelId="{58137BB1-E75A-42A1-AD31-B4B5CFB008B2}" srcId="{79A311AF-7E34-4782-976A-1E315E2090E2}" destId="{97EBA7CD-CA7C-4335-83C4-3C3FBA7157D0}" srcOrd="0" destOrd="0" parTransId="{D95FF0EC-8A14-4CD5-BCBA-F0F119345D50}" sibTransId="{95B6CD40-33D3-471B-8716-1376AFA7AEE8}"/>
    <dgm:cxn modelId="{7A6F0AD5-E0EE-4475-8E98-89EEF074C375}" type="presOf" srcId="{B1839B64-6797-4B30-8FE7-28B5BECFCF77}" destId="{209EFB77-5362-4B78-BABD-6C1C395C3472}" srcOrd="0" destOrd="0" presId="urn:microsoft.com/office/officeart/2005/8/layout/vList5"/>
    <dgm:cxn modelId="{DCFD90EC-11C6-44CC-9CD2-4CCCE2D742B1}" srcId="{79A311AF-7E34-4782-976A-1E315E2090E2}" destId="{B1839B64-6797-4B30-8FE7-28B5BECFCF77}" srcOrd="2" destOrd="0" parTransId="{CD77FE44-DFFB-49B4-8C46-571E59A58B0F}" sibTransId="{F811220B-80C9-4800-AA94-29CF3276AD11}"/>
    <dgm:cxn modelId="{0B6805F7-1363-4B8D-BE9E-02A504ED365C}" type="presOf" srcId="{97EBA7CD-CA7C-4335-83C4-3C3FBA7157D0}" destId="{78C8D722-A110-4508-8431-0AE57D21FD03}" srcOrd="0" destOrd="0" presId="urn:microsoft.com/office/officeart/2005/8/layout/vList5"/>
    <dgm:cxn modelId="{FC11F4B0-B096-4F57-A698-4240AE4AFCE3}" type="presParOf" srcId="{2C91AD7B-F0B2-4C58-801F-59CA03FE71F3}" destId="{E0018CCF-56EA-4A1E-836D-AC757602DACF}" srcOrd="0" destOrd="0" presId="urn:microsoft.com/office/officeart/2005/8/layout/vList5"/>
    <dgm:cxn modelId="{998C7CED-7808-4EF1-B967-4CA8ACF9295D}" type="presParOf" srcId="{E0018CCF-56EA-4A1E-836D-AC757602DACF}" destId="{78C8D722-A110-4508-8431-0AE57D21FD03}" srcOrd="0" destOrd="0" presId="urn:microsoft.com/office/officeart/2005/8/layout/vList5"/>
    <dgm:cxn modelId="{865B53C5-E887-432A-9AFB-D0ED22E480A6}" type="presParOf" srcId="{2C91AD7B-F0B2-4C58-801F-59CA03FE71F3}" destId="{775AB89C-4C68-4332-9306-6BB0526CB17A}" srcOrd="1" destOrd="0" presId="urn:microsoft.com/office/officeart/2005/8/layout/vList5"/>
    <dgm:cxn modelId="{7412917E-043B-4A6F-BE10-DBA58177E9BE}" type="presParOf" srcId="{2C91AD7B-F0B2-4C58-801F-59CA03FE71F3}" destId="{1A7FF682-93E6-4156-AEEB-BB934952FBA9}" srcOrd="2" destOrd="0" presId="urn:microsoft.com/office/officeart/2005/8/layout/vList5"/>
    <dgm:cxn modelId="{39603C5B-2373-4D79-86EA-8A6E066F99DC}" type="presParOf" srcId="{1A7FF682-93E6-4156-AEEB-BB934952FBA9}" destId="{2E4F5319-CABE-4E21-8777-0A10EB07D064}" srcOrd="0" destOrd="0" presId="urn:microsoft.com/office/officeart/2005/8/layout/vList5"/>
    <dgm:cxn modelId="{0DCF4C00-B9AB-4F5E-B7D9-6E1EDB2EBAFF}" type="presParOf" srcId="{2C91AD7B-F0B2-4C58-801F-59CA03FE71F3}" destId="{8CB89D89-01C1-4E22-907E-A3AF22CD1C4E}" srcOrd="3" destOrd="0" presId="urn:microsoft.com/office/officeart/2005/8/layout/vList5"/>
    <dgm:cxn modelId="{52D2B7DC-CCBE-4A37-8730-6F43030E6B9D}" type="presParOf" srcId="{2C91AD7B-F0B2-4C58-801F-59CA03FE71F3}" destId="{0B15A7F0-46B0-425B-AFAD-83BB74CFDD0F}" srcOrd="4" destOrd="0" presId="urn:microsoft.com/office/officeart/2005/8/layout/vList5"/>
    <dgm:cxn modelId="{71862DD1-0DC6-444A-8F1E-83646F00EB01}" type="presParOf" srcId="{0B15A7F0-46B0-425B-AFAD-83BB74CFDD0F}" destId="{209EFB77-5362-4B78-BABD-6C1C395C3472}" srcOrd="0" destOrd="0" presId="urn:microsoft.com/office/officeart/2005/8/layout/vList5"/>
    <dgm:cxn modelId="{3E53D2E8-AC35-4737-B00A-0BCED85C439F}" type="presParOf" srcId="{2C91AD7B-F0B2-4C58-801F-59CA03FE71F3}" destId="{94642414-5305-4229-BE1D-ABEBD458C54C}" srcOrd="5" destOrd="0" presId="urn:microsoft.com/office/officeart/2005/8/layout/vList5"/>
    <dgm:cxn modelId="{1B7A98DE-4138-4A6D-866B-CC4752859F5C}" type="presParOf" srcId="{2C91AD7B-F0B2-4C58-801F-59CA03FE71F3}" destId="{D95C3E30-859C-4215-B780-051E4733DBED}" srcOrd="6" destOrd="0" presId="urn:microsoft.com/office/officeart/2005/8/layout/vList5"/>
    <dgm:cxn modelId="{C7631E7D-039B-47A1-AFAE-DCFE46B1DF3D}" type="presParOf" srcId="{D95C3E30-859C-4215-B780-051E4733DBED}" destId="{C9AEBD75-2C97-472C-92DE-655924FFB02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A311AF-7E34-4782-976A-1E315E2090E2}" type="doc">
      <dgm:prSet loTypeId="urn:microsoft.com/office/officeart/2005/8/layout/vList5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97EBA7CD-CA7C-4335-83C4-3C3FBA7157D0}">
      <dgm:prSet custT="1"/>
      <dgm:spPr/>
      <dgm:t>
        <a:bodyPr/>
        <a:lstStyle/>
        <a:p>
          <a:pPr rtl="0"/>
          <a:r>
            <a:rPr lang="sr-Latn-RS" sz="2000" dirty="0">
              <a:latin typeface="Arial" panose="020B0604020202020204" pitchFamily="34" charset="0"/>
              <a:cs typeface="Arial" panose="020B0604020202020204" pitchFamily="34" charset="0"/>
            </a:rPr>
            <a:t>Sekundarna zdravstvena zaštita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5FF0EC-8A14-4CD5-BCBA-F0F119345D50}" type="parTrans" cxnId="{58137BB1-E75A-42A1-AD31-B4B5CFB008B2}">
      <dgm:prSet/>
      <dgm:spPr/>
      <dgm:t>
        <a:bodyPr/>
        <a:lstStyle/>
        <a:p>
          <a:endParaRPr lang="en-US"/>
        </a:p>
      </dgm:t>
    </dgm:pt>
    <dgm:pt modelId="{95B6CD40-33D3-471B-8716-1376AFA7AEE8}" type="sibTrans" cxnId="{58137BB1-E75A-42A1-AD31-B4B5CFB008B2}">
      <dgm:prSet/>
      <dgm:spPr/>
      <dgm:t>
        <a:bodyPr/>
        <a:lstStyle/>
        <a:p>
          <a:endParaRPr lang="en-US"/>
        </a:p>
      </dgm:t>
    </dgm:pt>
    <dgm:pt modelId="{27AACB93-8130-4F0F-A8DA-DF4D17CA62F6}">
      <dgm:prSet custT="1"/>
      <dgm:spPr/>
      <dgm:t>
        <a:bodyPr/>
        <a:lstStyle/>
        <a:p>
          <a:pPr rtl="0"/>
          <a:r>
            <a:rPr lang="sr-Latn-RS" sz="1800" dirty="0">
              <a:latin typeface="Arial" panose="020B0604020202020204" pitchFamily="34" charset="0"/>
              <a:cs typeface="Arial" panose="020B0604020202020204" pitchFamily="34" charset="0"/>
            </a:rPr>
            <a:t>OPŠTA BOLNICA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BF1C3D-2A87-4C5F-B4B2-3F94BE20108E}" type="parTrans" cxnId="{95081277-80C7-4A9D-AADD-780AA7BEBD9D}">
      <dgm:prSet/>
      <dgm:spPr/>
      <dgm:t>
        <a:bodyPr/>
        <a:lstStyle/>
        <a:p>
          <a:endParaRPr lang="en-US"/>
        </a:p>
      </dgm:t>
    </dgm:pt>
    <dgm:pt modelId="{D6DCB8FF-F576-4FCE-8820-F3E8770E19C5}" type="sibTrans" cxnId="{95081277-80C7-4A9D-AADD-780AA7BEBD9D}">
      <dgm:prSet/>
      <dgm:spPr/>
      <dgm:t>
        <a:bodyPr/>
        <a:lstStyle/>
        <a:p>
          <a:endParaRPr lang="en-US"/>
        </a:p>
      </dgm:t>
    </dgm:pt>
    <dgm:pt modelId="{B1839B64-6797-4B30-8FE7-28B5BECFCF77}">
      <dgm:prSet custT="1"/>
      <dgm:spPr/>
      <dgm:t>
        <a:bodyPr/>
        <a:lstStyle/>
        <a:p>
          <a:pPr rtl="0"/>
          <a:r>
            <a:rPr lang="sr-Cyrl-C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sr-Latn-RS" sz="1600" dirty="0">
              <a:latin typeface="Arial" panose="020B0604020202020204" pitchFamily="34" charset="0"/>
              <a:cs typeface="Arial" panose="020B0604020202020204" pitchFamily="34" charset="0"/>
            </a:rPr>
            <a:t>SPECIJALNA BOONICA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77FE44-DFFB-49B4-8C46-571E59A58B0F}" type="parTrans" cxnId="{DCFD90EC-11C6-44CC-9CD2-4CCCE2D742B1}">
      <dgm:prSet/>
      <dgm:spPr/>
      <dgm:t>
        <a:bodyPr/>
        <a:lstStyle/>
        <a:p>
          <a:endParaRPr lang="en-US"/>
        </a:p>
      </dgm:t>
    </dgm:pt>
    <dgm:pt modelId="{F811220B-80C9-4800-AA94-29CF3276AD11}" type="sibTrans" cxnId="{DCFD90EC-11C6-44CC-9CD2-4CCCE2D742B1}">
      <dgm:prSet/>
      <dgm:spPr/>
      <dgm:t>
        <a:bodyPr/>
        <a:lstStyle/>
        <a:p>
          <a:endParaRPr lang="en-US"/>
        </a:p>
      </dgm:t>
    </dgm:pt>
    <dgm:pt modelId="{2C91AD7B-F0B2-4C58-801F-59CA03FE71F3}" type="pres">
      <dgm:prSet presAssocID="{79A311AF-7E34-4782-976A-1E315E2090E2}" presName="Name0" presStyleCnt="0">
        <dgm:presLayoutVars>
          <dgm:dir/>
          <dgm:animLvl val="lvl"/>
          <dgm:resizeHandles val="exact"/>
        </dgm:presLayoutVars>
      </dgm:prSet>
      <dgm:spPr/>
    </dgm:pt>
    <dgm:pt modelId="{E0018CCF-56EA-4A1E-836D-AC757602DACF}" type="pres">
      <dgm:prSet presAssocID="{97EBA7CD-CA7C-4335-83C4-3C3FBA7157D0}" presName="linNode" presStyleCnt="0"/>
      <dgm:spPr/>
    </dgm:pt>
    <dgm:pt modelId="{78C8D722-A110-4508-8431-0AE57D21FD03}" type="pres">
      <dgm:prSet presAssocID="{97EBA7CD-CA7C-4335-83C4-3C3FBA7157D0}" presName="parentText" presStyleLbl="node1" presStyleIdx="0" presStyleCnt="3" custScaleX="136364" custScaleY="186282">
        <dgm:presLayoutVars>
          <dgm:chMax val="1"/>
          <dgm:bulletEnabled val="1"/>
        </dgm:presLayoutVars>
      </dgm:prSet>
      <dgm:spPr/>
    </dgm:pt>
    <dgm:pt modelId="{775AB89C-4C68-4332-9306-6BB0526CB17A}" type="pres">
      <dgm:prSet presAssocID="{95B6CD40-33D3-471B-8716-1376AFA7AEE8}" presName="sp" presStyleCnt="0"/>
      <dgm:spPr/>
    </dgm:pt>
    <dgm:pt modelId="{1A7FF682-93E6-4156-AEEB-BB934952FBA9}" type="pres">
      <dgm:prSet presAssocID="{27AACB93-8130-4F0F-A8DA-DF4D17CA62F6}" presName="linNode" presStyleCnt="0"/>
      <dgm:spPr/>
    </dgm:pt>
    <dgm:pt modelId="{2E4F5319-CABE-4E21-8777-0A10EB07D064}" type="pres">
      <dgm:prSet presAssocID="{27AACB93-8130-4F0F-A8DA-DF4D17CA62F6}" presName="parentText" presStyleLbl="node1" presStyleIdx="1" presStyleCnt="3" custScaleX="142292">
        <dgm:presLayoutVars>
          <dgm:chMax val="1"/>
          <dgm:bulletEnabled val="1"/>
        </dgm:presLayoutVars>
      </dgm:prSet>
      <dgm:spPr/>
    </dgm:pt>
    <dgm:pt modelId="{8CB89D89-01C1-4E22-907E-A3AF22CD1C4E}" type="pres">
      <dgm:prSet presAssocID="{D6DCB8FF-F576-4FCE-8820-F3E8770E19C5}" presName="sp" presStyleCnt="0"/>
      <dgm:spPr/>
    </dgm:pt>
    <dgm:pt modelId="{0B15A7F0-46B0-425B-AFAD-83BB74CFDD0F}" type="pres">
      <dgm:prSet presAssocID="{B1839B64-6797-4B30-8FE7-28B5BECFCF77}" presName="linNode" presStyleCnt="0"/>
      <dgm:spPr/>
    </dgm:pt>
    <dgm:pt modelId="{209EFB77-5362-4B78-BABD-6C1C395C3472}" type="pres">
      <dgm:prSet presAssocID="{B1839B64-6797-4B30-8FE7-28B5BECFCF77}" presName="parentText" presStyleLbl="node1" presStyleIdx="2" presStyleCnt="3" custScaleX="142292">
        <dgm:presLayoutVars>
          <dgm:chMax val="1"/>
          <dgm:bulletEnabled val="1"/>
        </dgm:presLayoutVars>
      </dgm:prSet>
      <dgm:spPr/>
    </dgm:pt>
  </dgm:ptLst>
  <dgm:cxnLst>
    <dgm:cxn modelId="{DB52FD21-3B09-4639-8056-19DF3EB7C376}" type="presOf" srcId="{27AACB93-8130-4F0F-A8DA-DF4D17CA62F6}" destId="{2E4F5319-CABE-4E21-8777-0A10EB07D064}" srcOrd="0" destOrd="0" presId="urn:microsoft.com/office/officeart/2005/8/layout/vList5"/>
    <dgm:cxn modelId="{95081277-80C7-4A9D-AADD-780AA7BEBD9D}" srcId="{79A311AF-7E34-4782-976A-1E315E2090E2}" destId="{27AACB93-8130-4F0F-A8DA-DF4D17CA62F6}" srcOrd="1" destOrd="0" parTransId="{7EBF1C3D-2A87-4C5F-B4B2-3F94BE20108E}" sibTransId="{D6DCB8FF-F576-4FCE-8820-F3E8770E19C5}"/>
    <dgm:cxn modelId="{58137BB1-E75A-42A1-AD31-B4B5CFB008B2}" srcId="{79A311AF-7E34-4782-976A-1E315E2090E2}" destId="{97EBA7CD-CA7C-4335-83C4-3C3FBA7157D0}" srcOrd="0" destOrd="0" parTransId="{D95FF0EC-8A14-4CD5-BCBA-F0F119345D50}" sibTransId="{95B6CD40-33D3-471B-8716-1376AFA7AEE8}"/>
    <dgm:cxn modelId="{A9EC55B3-EF4C-4503-9CAB-11276F34090F}" type="presOf" srcId="{97EBA7CD-CA7C-4335-83C4-3C3FBA7157D0}" destId="{78C8D722-A110-4508-8431-0AE57D21FD03}" srcOrd="0" destOrd="0" presId="urn:microsoft.com/office/officeart/2005/8/layout/vList5"/>
    <dgm:cxn modelId="{DBAC1FBC-D750-44A3-A617-DDBCB47B0006}" type="presOf" srcId="{79A311AF-7E34-4782-976A-1E315E2090E2}" destId="{2C91AD7B-F0B2-4C58-801F-59CA03FE71F3}" srcOrd="0" destOrd="0" presId="urn:microsoft.com/office/officeart/2005/8/layout/vList5"/>
    <dgm:cxn modelId="{DCFD90EC-11C6-44CC-9CD2-4CCCE2D742B1}" srcId="{79A311AF-7E34-4782-976A-1E315E2090E2}" destId="{B1839B64-6797-4B30-8FE7-28B5BECFCF77}" srcOrd="2" destOrd="0" parTransId="{CD77FE44-DFFB-49B4-8C46-571E59A58B0F}" sibTransId="{F811220B-80C9-4800-AA94-29CF3276AD11}"/>
    <dgm:cxn modelId="{0D2653F4-2596-4A84-B0A0-8853ADFE3B1E}" type="presOf" srcId="{B1839B64-6797-4B30-8FE7-28B5BECFCF77}" destId="{209EFB77-5362-4B78-BABD-6C1C395C3472}" srcOrd="0" destOrd="0" presId="urn:microsoft.com/office/officeart/2005/8/layout/vList5"/>
    <dgm:cxn modelId="{152BFF01-A131-4258-B2C7-05D58CA9EBCB}" type="presParOf" srcId="{2C91AD7B-F0B2-4C58-801F-59CA03FE71F3}" destId="{E0018CCF-56EA-4A1E-836D-AC757602DACF}" srcOrd="0" destOrd="0" presId="urn:microsoft.com/office/officeart/2005/8/layout/vList5"/>
    <dgm:cxn modelId="{B38D5EDE-9EDB-4738-8D6C-248EB9CC6DC8}" type="presParOf" srcId="{E0018CCF-56EA-4A1E-836D-AC757602DACF}" destId="{78C8D722-A110-4508-8431-0AE57D21FD03}" srcOrd="0" destOrd="0" presId="urn:microsoft.com/office/officeart/2005/8/layout/vList5"/>
    <dgm:cxn modelId="{2D253B79-083A-4E52-B8C3-882B4AB52A80}" type="presParOf" srcId="{2C91AD7B-F0B2-4C58-801F-59CA03FE71F3}" destId="{775AB89C-4C68-4332-9306-6BB0526CB17A}" srcOrd="1" destOrd="0" presId="urn:microsoft.com/office/officeart/2005/8/layout/vList5"/>
    <dgm:cxn modelId="{B5EF923F-E8F6-4B65-919B-BF913AE8B083}" type="presParOf" srcId="{2C91AD7B-F0B2-4C58-801F-59CA03FE71F3}" destId="{1A7FF682-93E6-4156-AEEB-BB934952FBA9}" srcOrd="2" destOrd="0" presId="urn:microsoft.com/office/officeart/2005/8/layout/vList5"/>
    <dgm:cxn modelId="{94CE4112-8697-494B-8EAF-6E2548DBA3F9}" type="presParOf" srcId="{1A7FF682-93E6-4156-AEEB-BB934952FBA9}" destId="{2E4F5319-CABE-4E21-8777-0A10EB07D064}" srcOrd="0" destOrd="0" presId="urn:microsoft.com/office/officeart/2005/8/layout/vList5"/>
    <dgm:cxn modelId="{D43463EE-2B77-4945-894E-6E2ED21ABED3}" type="presParOf" srcId="{2C91AD7B-F0B2-4C58-801F-59CA03FE71F3}" destId="{8CB89D89-01C1-4E22-907E-A3AF22CD1C4E}" srcOrd="3" destOrd="0" presId="urn:microsoft.com/office/officeart/2005/8/layout/vList5"/>
    <dgm:cxn modelId="{0276EB98-641E-4689-9508-083704E15F2E}" type="presParOf" srcId="{2C91AD7B-F0B2-4C58-801F-59CA03FE71F3}" destId="{0B15A7F0-46B0-425B-AFAD-83BB74CFDD0F}" srcOrd="4" destOrd="0" presId="urn:microsoft.com/office/officeart/2005/8/layout/vList5"/>
    <dgm:cxn modelId="{6CA8D447-9076-48FC-B955-C150B5C3D5E7}" type="presParOf" srcId="{0B15A7F0-46B0-425B-AFAD-83BB74CFDD0F}" destId="{209EFB77-5362-4B78-BABD-6C1C395C3472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A311AF-7E34-4782-976A-1E315E2090E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EBA7CD-CA7C-4335-83C4-3C3FBA7157D0}">
      <dgm:prSet custT="1"/>
      <dgm:spPr/>
      <dgm:t>
        <a:bodyPr/>
        <a:lstStyle/>
        <a:p>
          <a:pPr rtl="0"/>
          <a:r>
            <a:rPr lang="sr-Latn-RS" sz="2000" dirty="0" err="1">
              <a:latin typeface="Arial" panose="020B0604020202020204" pitchFamily="34" charset="0"/>
              <a:cs typeface="Arial" panose="020B0604020202020204" pitchFamily="34" charset="0"/>
            </a:rPr>
            <a:t>Tercijalna</a:t>
          </a:r>
          <a:r>
            <a:rPr lang="sr-Latn-RS" sz="2000" dirty="0">
              <a:latin typeface="Arial" panose="020B0604020202020204" pitchFamily="34" charset="0"/>
              <a:cs typeface="Arial" panose="020B0604020202020204" pitchFamily="34" charset="0"/>
            </a:rPr>
            <a:t> zdravstvena zaštita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5FF0EC-8A14-4CD5-BCBA-F0F119345D50}" type="parTrans" cxnId="{58137BB1-E75A-42A1-AD31-B4B5CFB008B2}">
      <dgm:prSet/>
      <dgm:spPr/>
      <dgm:t>
        <a:bodyPr/>
        <a:lstStyle/>
        <a:p>
          <a:endParaRPr lang="en-US"/>
        </a:p>
      </dgm:t>
    </dgm:pt>
    <dgm:pt modelId="{95B6CD40-33D3-471B-8716-1376AFA7AEE8}" type="sibTrans" cxnId="{58137BB1-E75A-42A1-AD31-B4B5CFB008B2}">
      <dgm:prSet/>
      <dgm:spPr/>
      <dgm:t>
        <a:bodyPr/>
        <a:lstStyle/>
        <a:p>
          <a:endParaRPr lang="en-US"/>
        </a:p>
      </dgm:t>
    </dgm:pt>
    <dgm:pt modelId="{27AACB93-8130-4F0F-A8DA-DF4D17CA62F6}">
      <dgm:prSet/>
      <dgm:spPr/>
      <dgm:t>
        <a:bodyPr/>
        <a:lstStyle/>
        <a:p>
          <a:pPr rtl="0"/>
          <a:r>
            <a:rPr lang="sr-Latn-RS" dirty="0">
              <a:latin typeface="Arial" panose="020B0604020202020204" pitchFamily="34" charset="0"/>
              <a:cs typeface="Arial" panose="020B0604020202020204" pitchFamily="34" charset="0"/>
            </a:rPr>
            <a:t>KLINIKA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BF1C3D-2A87-4C5F-B4B2-3F94BE20108E}" type="parTrans" cxnId="{95081277-80C7-4A9D-AADD-780AA7BEBD9D}">
      <dgm:prSet/>
      <dgm:spPr/>
      <dgm:t>
        <a:bodyPr/>
        <a:lstStyle/>
        <a:p>
          <a:endParaRPr lang="en-US"/>
        </a:p>
      </dgm:t>
    </dgm:pt>
    <dgm:pt modelId="{D6DCB8FF-F576-4FCE-8820-F3E8770E19C5}" type="sibTrans" cxnId="{95081277-80C7-4A9D-AADD-780AA7BEBD9D}">
      <dgm:prSet/>
      <dgm:spPr/>
      <dgm:t>
        <a:bodyPr/>
        <a:lstStyle/>
        <a:p>
          <a:endParaRPr lang="en-US"/>
        </a:p>
      </dgm:t>
    </dgm:pt>
    <dgm:pt modelId="{B1839B64-6797-4B30-8FE7-28B5BECFCF77}">
      <dgm:prSet/>
      <dgm:spPr/>
      <dgm:t>
        <a:bodyPr/>
        <a:lstStyle/>
        <a:p>
          <a:pPr rtl="0"/>
          <a:r>
            <a:rPr lang="sr-Latn-RS" dirty="0">
              <a:latin typeface="Arial" panose="020B0604020202020204" pitchFamily="34" charset="0"/>
              <a:cs typeface="Arial" panose="020B0604020202020204" pitchFamily="34" charset="0"/>
            </a:rPr>
            <a:t>INSTITUT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77FE44-DFFB-49B4-8C46-571E59A58B0F}" type="parTrans" cxnId="{DCFD90EC-11C6-44CC-9CD2-4CCCE2D742B1}">
      <dgm:prSet/>
      <dgm:spPr/>
      <dgm:t>
        <a:bodyPr/>
        <a:lstStyle/>
        <a:p>
          <a:endParaRPr lang="en-US"/>
        </a:p>
      </dgm:t>
    </dgm:pt>
    <dgm:pt modelId="{F811220B-80C9-4800-AA94-29CF3276AD11}" type="sibTrans" cxnId="{DCFD90EC-11C6-44CC-9CD2-4CCCE2D742B1}">
      <dgm:prSet/>
      <dgm:spPr/>
      <dgm:t>
        <a:bodyPr/>
        <a:lstStyle/>
        <a:p>
          <a:endParaRPr lang="en-US"/>
        </a:p>
      </dgm:t>
    </dgm:pt>
    <dgm:pt modelId="{C84127C1-3CA7-4A31-95C8-5777D212CDE8}">
      <dgm:prSet/>
      <dgm:spPr/>
      <dgm:t>
        <a:bodyPr/>
        <a:lstStyle/>
        <a:p>
          <a:pPr rtl="0"/>
          <a:r>
            <a:rPr lang="sr-Latn-RS" dirty="0">
              <a:latin typeface="Arial" panose="020B0604020202020204" pitchFamily="34" charset="0"/>
              <a:cs typeface="Arial" panose="020B0604020202020204" pitchFamily="34" charset="0"/>
            </a:rPr>
            <a:t>KLINIČKI CENTAR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47BC09-5E01-40E3-88FD-53FB27323A08}" type="parTrans" cxnId="{1B02E904-256B-4C9F-89E2-F2B307B66C2C}">
      <dgm:prSet/>
      <dgm:spPr/>
      <dgm:t>
        <a:bodyPr/>
        <a:lstStyle/>
        <a:p>
          <a:endParaRPr lang="en-US"/>
        </a:p>
      </dgm:t>
    </dgm:pt>
    <dgm:pt modelId="{7AFFC6AD-77DF-4B21-85C9-A356990C42BB}" type="sibTrans" cxnId="{1B02E904-256B-4C9F-89E2-F2B307B66C2C}">
      <dgm:prSet/>
      <dgm:spPr/>
      <dgm:t>
        <a:bodyPr/>
        <a:lstStyle/>
        <a:p>
          <a:endParaRPr lang="en-US"/>
        </a:p>
      </dgm:t>
    </dgm:pt>
    <dgm:pt modelId="{2C91AD7B-F0B2-4C58-801F-59CA03FE71F3}" type="pres">
      <dgm:prSet presAssocID="{79A311AF-7E34-4782-976A-1E315E2090E2}" presName="Name0" presStyleCnt="0">
        <dgm:presLayoutVars>
          <dgm:dir/>
          <dgm:animLvl val="lvl"/>
          <dgm:resizeHandles val="exact"/>
        </dgm:presLayoutVars>
      </dgm:prSet>
      <dgm:spPr/>
    </dgm:pt>
    <dgm:pt modelId="{E0018CCF-56EA-4A1E-836D-AC757602DACF}" type="pres">
      <dgm:prSet presAssocID="{97EBA7CD-CA7C-4335-83C4-3C3FBA7157D0}" presName="linNode" presStyleCnt="0"/>
      <dgm:spPr/>
    </dgm:pt>
    <dgm:pt modelId="{78C8D722-A110-4508-8431-0AE57D21FD03}" type="pres">
      <dgm:prSet presAssocID="{97EBA7CD-CA7C-4335-83C4-3C3FBA7157D0}" presName="parentText" presStyleLbl="node1" presStyleIdx="0" presStyleCnt="4" custScaleX="136364" custScaleY="186282">
        <dgm:presLayoutVars>
          <dgm:chMax val="1"/>
          <dgm:bulletEnabled val="1"/>
        </dgm:presLayoutVars>
      </dgm:prSet>
      <dgm:spPr/>
    </dgm:pt>
    <dgm:pt modelId="{775AB89C-4C68-4332-9306-6BB0526CB17A}" type="pres">
      <dgm:prSet presAssocID="{95B6CD40-33D3-471B-8716-1376AFA7AEE8}" presName="sp" presStyleCnt="0"/>
      <dgm:spPr/>
    </dgm:pt>
    <dgm:pt modelId="{1A7FF682-93E6-4156-AEEB-BB934952FBA9}" type="pres">
      <dgm:prSet presAssocID="{27AACB93-8130-4F0F-A8DA-DF4D17CA62F6}" presName="linNode" presStyleCnt="0"/>
      <dgm:spPr/>
    </dgm:pt>
    <dgm:pt modelId="{2E4F5319-CABE-4E21-8777-0A10EB07D064}" type="pres">
      <dgm:prSet presAssocID="{27AACB93-8130-4F0F-A8DA-DF4D17CA62F6}" presName="parentText" presStyleLbl="node1" presStyleIdx="1" presStyleCnt="4" custScaleX="142292">
        <dgm:presLayoutVars>
          <dgm:chMax val="1"/>
          <dgm:bulletEnabled val="1"/>
        </dgm:presLayoutVars>
      </dgm:prSet>
      <dgm:spPr/>
    </dgm:pt>
    <dgm:pt modelId="{8CB89D89-01C1-4E22-907E-A3AF22CD1C4E}" type="pres">
      <dgm:prSet presAssocID="{D6DCB8FF-F576-4FCE-8820-F3E8770E19C5}" presName="sp" presStyleCnt="0"/>
      <dgm:spPr/>
    </dgm:pt>
    <dgm:pt modelId="{0B15A7F0-46B0-425B-AFAD-83BB74CFDD0F}" type="pres">
      <dgm:prSet presAssocID="{B1839B64-6797-4B30-8FE7-28B5BECFCF77}" presName="linNode" presStyleCnt="0"/>
      <dgm:spPr/>
    </dgm:pt>
    <dgm:pt modelId="{209EFB77-5362-4B78-BABD-6C1C395C3472}" type="pres">
      <dgm:prSet presAssocID="{B1839B64-6797-4B30-8FE7-28B5BECFCF77}" presName="parentText" presStyleLbl="node1" presStyleIdx="2" presStyleCnt="4" custScaleX="142292">
        <dgm:presLayoutVars>
          <dgm:chMax val="1"/>
          <dgm:bulletEnabled val="1"/>
        </dgm:presLayoutVars>
      </dgm:prSet>
      <dgm:spPr/>
    </dgm:pt>
    <dgm:pt modelId="{94642414-5305-4229-BE1D-ABEBD458C54C}" type="pres">
      <dgm:prSet presAssocID="{F811220B-80C9-4800-AA94-29CF3276AD11}" presName="sp" presStyleCnt="0"/>
      <dgm:spPr/>
    </dgm:pt>
    <dgm:pt modelId="{D95C3E30-859C-4215-B780-051E4733DBED}" type="pres">
      <dgm:prSet presAssocID="{C84127C1-3CA7-4A31-95C8-5777D212CDE8}" presName="linNode" presStyleCnt="0"/>
      <dgm:spPr/>
    </dgm:pt>
    <dgm:pt modelId="{C9AEBD75-2C97-472C-92DE-655924FFB023}" type="pres">
      <dgm:prSet presAssocID="{C84127C1-3CA7-4A31-95C8-5777D212CDE8}" presName="parentText" presStyleLbl="node1" presStyleIdx="3" presStyleCnt="4" custScaleX="142292">
        <dgm:presLayoutVars>
          <dgm:chMax val="1"/>
          <dgm:bulletEnabled val="1"/>
        </dgm:presLayoutVars>
      </dgm:prSet>
      <dgm:spPr/>
    </dgm:pt>
  </dgm:ptLst>
  <dgm:cxnLst>
    <dgm:cxn modelId="{1B02E904-256B-4C9F-89E2-F2B307B66C2C}" srcId="{79A311AF-7E34-4782-976A-1E315E2090E2}" destId="{C84127C1-3CA7-4A31-95C8-5777D212CDE8}" srcOrd="3" destOrd="0" parTransId="{5E47BC09-5E01-40E3-88FD-53FB27323A08}" sibTransId="{7AFFC6AD-77DF-4B21-85C9-A356990C42BB}"/>
    <dgm:cxn modelId="{4FCB3565-D622-4730-879A-95EA7B5F6E09}" type="presOf" srcId="{C84127C1-3CA7-4A31-95C8-5777D212CDE8}" destId="{C9AEBD75-2C97-472C-92DE-655924FFB023}" srcOrd="0" destOrd="0" presId="urn:microsoft.com/office/officeart/2005/8/layout/vList5"/>
    <dgm:cxn modelId="{95081277-80C7-4A9D-AADD-780AA7BEBD9D}" srcId="{79A311AF-7E34-4782-976A-1E315E2090E2}" destId="{27AACB93-8130-4F0F-A8DA-DF4D17CA62F6}" srcOrd="1" destOrd="0" parTransId="{7EBF1C3D-2A87-4C5F-B4B2-3F94BE20108E}" sibTransId="{D6DCB8FF-F576-4FCE-8820-F3E8770E19C5}"/>
    <dgm:cxn modelId="{88B6F3A4-DC7C-4FE6-9177-C964E36D44D9}" type="presOf" srcId="{79A311AF-7E34-4782-976A-1E315E2090E2}" destId="{2C91AD7B-F0B2-4C58-801F-59CA03FE71F3}" srcOrd="0" destOrd="0" presId="urn:microsoft.com/office/officeart/2005/8/layout/vList5"/>
    <dgm:cxn modelId="{5C571DA7-3CBF-47B4-A7E5-F29FCAB845EB}" type="presOf" srcId="{97EBA7CD-CA7C-4335-83C4-3C3FBA7157D0}" destId="{78C8D722-A110-4508-8431-0AE57D21FD03}" srcOrd="0" destOrd="0" presId="urn:microsoft.com/office/officeart/2005/8/layout/vList5"/>
    <dgm:cxn modelId="{58137BB1-E75A-42A1-AD31-B4B5CFB008B2}" srcId="{79A311AF-7E34-4782-976A-1E315E2090E2}" destId="{97EBA7CD-CA7C-4335-83C4-3C3FBA7157D0}" srcOrd="0" destOrd="0" parTransId="{D95FF0EC-8A14-4CD5-BCBA-F0F119345D50}" sibTransId="{95B6CD40-33D3-471B-8716-1376AFA7AEE8}"/>
    <dgm:cxn modelId="{C53A11D8-1BEC-46EE-87BB-E636B0DE86D3}" type="presOf" srcId="{27AACB93-8130-4F0F-A8DA-DF4D17CA62F6}" destId="{2E4F5319-CABE-4E21-8777-0A10EB07D064}" srcOrd="0" destOrd="0" presId="urn:microsoft.com/office/officeart/2005/8/layout/vList5"/>
    <dgm:cxn modelId="{6403A1DB-D0FD-4527-851E-CEAFB9A0EBC1}" type="presOf" srcId="{B1839B64-6797-4B30-8FE7-28B5BECFCF77}" destId="{209EFB77-5362-4B78-BABD-6C1C395C3472}" srcOrd="0" destOrd="0" presId="urn:microsoft.com/office/officeart/2005/8/layout/vList5"/>
    <dgm:cxn modelId="{DCFD90EC-11C6-44CC-9CD2-4CCCE2D742B1}" srcId="{79A311AF-7E34-4782-976A-1E315E2090E2}" destId="{B1839B64-6797-4B30-8FE7-28B5BECFCF77}" srcOrd="2" destOrd="0" parTransId="{CD77FE44-DFFB-49B4-8C46-571E59A58B0F}" sibTransId="{F811220B-80C9-4800-AA94-29CF3276AD11}"/>
    <dgm:cxn modelId="{9DEA56B2-2029-4C38-9FCE-C1EDAD522C66}" type="presParOf" srcId="{2C91AD7B-F0B2-4C58-801F-59CA03FE71F3}" destId="{E0018CCF-56EA-4A1E-836D-AC757602DACF}" srcOrd="0" destOrd="0" presId="urn:microsoft.com/office/officeart/2005/8/layout/vList5"/>
    <dgm:cxn modelId="{C1DB86C0-6D8B-4B8D-A23F-AD1E905A9D9D}" type="presParOf" srcId="{E0018CCF-56EA-4A1E-836D-AC757602DACF}" destId="{78C8D722-A110-4508-8431-0AE57D21FD03}" srcOrd="0" destOrd="0" presId="urn:microsoft.com/office/officeart/2005/8/layout/vList5"/>
    <dgm:cxn modelId="{239A52D5-F108-48EA-89A5-7B0DC4B56C1B}" type="presParOf" srcId="{2C91AD7B-F0B2-4C58-801F-59CA03FE71F3}" destId="{775AB89C-4C68-4332-9306-6BB0526CB17A}" srcOrd="1" destOrd="0" presId="urn:microsoft.com/office/officeart/2005/8/layout/vList5"/>
    <dgm:cxn modelId="{6314B563-AF37-4320-8F0A-AF8013B08106}" type="presParOf" srcId="{2C91AD7B-F0B2-4C58-801F-59CA03FE71F3}" destId="{1A7FF682-93E6-4156-AEEB-BB934952FBA9}" srcOrd="2" destOrd="0" presId="urn:microsoft.com/office/officeart/2005/8/layout/vList5"/>
    <dgm:cxn modelId="{16344CC7-8AA9-4251-B11C-3A2CFBA9B058}" type="presParOf" srcId="{1A7FF682-93E6-4156-AEEB-BB934952FBA9}" destId="{2E4F5319-CABE-4E21-8777-0A10EB07D064}" srcOrd="0" destOrd="0" presId="urn:microsoft.com/office/officeart/2005/8/layout/vList5"/>
    <dgm:cxn modelId="{AF67272D-E218-4D6A-8056-56208D9AD5FF}" type="presParOf" srcId="{2C91AD7B-F0B2-4C58-801F-59CA03FE71F3}" destId="{8CB89D89-01C1-4E22-907E-A3AF22CD1C4E}" srcOrd="3" destOrd="0" presId="urn:microsoft.com/office/officeart/2005/8/layout/vList5"/>
    <dgm:cxn modelId="{DDCDAC78-7C9D-46CC-9D6C-0C0BCEFDDE95}" type="presParOf" srcId="{2C91AD7B-F0B2-4C58-801F-59CA03FE71F3}" destId="{0B15A7F0-46B0-425B-AFAD-83BB74CFDD0F}" srcOrd="4" destOrd="0" presId="urn:microsoft.com/office/officeart/2005/8/layout/vList5"/>
    <dgm:cxn modelId="{59BB3952-2082-44AE-A17B-CDAD16C055D6}" type="presParOf" srcId="{0B15A7F0-46B0-425B-AFAD-83BB74CFDD0F}" destId="{209EFB77-5362-4B78-BABD-6C1C395C3472}" srcOrd="0" destOrd="0" presId="urn:microsoft.com/office/officeart/2005/8/layout/vList5"/>
    <dgm:cxn modelId="{8F382451-6158-4400-946E-DE327147512A}" type="presParOf" srcId="{2C91AD7B-F0B2-4C58-801F-59CA03FE71F3}" destId="{94642414-5305-4229-BE1D-ABEBD458C54C}" srcOrd="5" destOrd="0" presId="urn:microsoft.com/office/officeart/2005/8/layout/vList5"/>
    <dgm:cxn modelId="{BEE16041-3A63-4820-9E4E-E7F751A8F42C}" type="presParOf" srcId="{2C91AD7B-F0B2-4C58-801F-59CA03FE71F3}" destId="{D95C3E30-859C-4215-B780-051E4733DBED}" srcOrd="6" destOrd="0" presId="urn:microsoft.com/office/officeart/2005/8/layout/vList5"/>
    <dgm:cxn modelId="{2D9A30AE-92FC-46D0-9C53-DD699549DC5D}" type="presParOf" srcId="{D95C3E30-859C-4215-B780-051E4733DBED}" destId="{C9AEBD75-2C97-472C-92DE-655924FFB02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A311AF-7E34-4782-976A-1E315E2090E2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7EBA7CD-CA7C-4335-83C4-3C3FBA7157D0}">
      <dgm:prSet custT="1"/>
      <dgm:spPr/>
      <dgm:t>
        <a:bodyPr/>
        <a:lstStyle/>
        <a:p>
          <a:pPr rtl="0"/>
          <a:r>
            <a:rPr lang="sr-Latn-RS" sz="1600" dirty="0" err="1">
              <a:latin typeface="Arial" panose="020B0604020202020204" pitchFamily="34" charset="0"/>
              <a:cs typeface="Arial" panose="020B0604020202020204" pitchFamily="34" charset="0"/>
            </a:rPr>
            <a:t>Zdravstveen</a:t>
          </a:r>
          <a:r>
            <a:rPr lang="sr-Latn-RS" sz="1600" dirty="0">
              <a:latin typeface="Arial" panose="020B0604020202020204" pitchFamily="34" charset="0"/>
              <a:cs typeface="Arial" panose="020B0604020202020204" pitchFamily="34" charset="0"/>
            </a:rPr>
            <a:t> ustanove na više nivoa</a:t>
          </a:r>
          <a:r>
            <a:rPr lang="sr-Cyrl-CS" sz="16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sr-Latn-RS" sz="1600" dirty="0" err="1">
              <a:latin typeface="Arial" panose="020B0604020202020204" pitchFamily="34" charset="0"/>
              <a:cs typeface="Arial" panose="020B0604020202020204" pitchFamily="34" charset="0"/>
            </a:rPr>
            <a:t>zdravtsvene</a:t>
          </a:r>
          <a:r>
            <a:rPr lang="sr-Latn-RS" sz="1600" dirty="0">
              <a:latin typeface="Arial" panose="020B0604020202020204" pitchFamily="34" charset="0"/>
              <a:cs typeface="Arial" panose="020B0604020202020204" pitchFamily="34" charset="0"/>
            </a:rPr>
            <a:t> zaštite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5FF0EC-8A14-4CD5-BCBA-F0F119345D50}" type="parTrans" cxnId="{58137BB1-E75A-42A1-AD31-B4B5CFB008B2}">
      <dgm:prSet/>
      <dgm:spPr/>
      <dgm:t>
        <a:bodyPr/>
        <a:lstStyle/>
        <a:p>
          <a:endParaRPr lang="en-US"/>
        </a:p>
      </dgm:t>
    </dgm:pt>
    <dgm:pt modelId="{95B6CD40-33D3-471B-8716-1376AFA7AEE8}" type="sibTrans" cxnId="{58137BB1-E75A-42A1-AD31-B4B5CFB008B2}">
      <dgm:prSet/>
      <dgm:spPr/>
      <dgm:t>
        <a:bodyPr/>
        <a:lstStyle/>
        <a:p>
          <a:endParaRPr lang="en-US"/>
        </a:p>
      </dgm:t>
    </dgm:pt>
    <dgm:pt modelId="{27AACB93-8130-4F0F-A8DA-DF4D17CA62F6}">
      <dgm:prSet/>
      <dgm:spPr/>
      <dgm:t>
        <a:bodyPr/>
        <a:lstStyle/>
        <a:p>
          <a:pPr rtl="0"/>
          <a:r>
            <a:rPr lang="sr-Latn-RS" dirty="0">
              <a:latin typeface="Arial" panose="020B0604020202020204" pitchFamily="34" charset="0"/>
              <a:cs typeface="Arial" panose="020B0604020202020204" pitchFamily="34" charset="0"/>
            </a:rPr>
            <a:t>ZAVOD ZA JAVNO ZDRAVLJE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BF1C3D-2A87-4C5F-B4B2-3F94BE20108E}" type="parTrans" cxnId="{95081277-80C7-4A9D-AADD-780AA7BEBD9D}">
      <dgm:prSet/>
      <dgm:spPr/>
      <dgm:t>
        <a:bodyPr/>
        <a:lstStyle/>
        <a:p>
          <a:endParaRPr lang="en-US"/>
        </a:p>
      </dgm:t>
    </dgm:pt>
    <dgm:pt modelId="{D6DCB8FF-F576-4FCE-8820-F3E8770E19C5}" type="sibTrans" cxnId="{95081277-80C7-4A9D-AADD-780AA7BEBD9D}">
      <dgm:prSet/>
      <dgm:spPr/>
      <dgm:t>
        <a:bodyPr/>
        <a:lstStyle/>
        <a:p>
          <a:endParaRPr lang="en-US"/>
        </a:p>
      </dgm:t>
    </dgm:pt>
    <dgm:pt modelId="{B1839B64-6797-4B30-8FE7-28B5BECFCF77}">
      <dgm:prSet/>
      <dgm:spPr/>
      <dgm:t>
        <a:bodyPr/>
        <a:lstStyle/>
        <a:p>
          <a:pPr rtl="0"/>
          <a:r>
            <a:rPr lang="sr-Latn-RS" dirty="0">
              <a:latin typeface="Arial" panose="020B0604020202020204" pitchFamily="34" charset="0"/>
              <a:cs typeface="Arial" panose="020B0604020202020204" pitchFamily="34" charset="0"/>
            </a:rPr>
            <a:t>ZAVOD ZA TRANSFUZIJU KRVI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77FE44-DFFB-49B4-8C46-571E59A58B0F}" type="parTrans" cxnId="{DCFD90EC-11C6-44CC-9CD2-4CCCE2D742B1}">
      <dgm:prSet/>
      <dgm:spPr/>
      <dgm:t>
        <a:bodyPr/>
        <a:lstStyle/>
        <a:p>
          <a:endParaRPr lang="en-US"/>
        </a:p>
      </dgm:t>
    </dgm:pt>
    <dgm:pt modelId="{F811220B-80C9-4800-AA94-29CF3276AD11}" type="sibTrans" cxnId="{DCFD90EC-11C6-44CC-9CD2-4CCCE2D742B1}">
      <dgm:prSet/>
      <dgm:spPr/>
      <dgm:t>
        <a:bodyPr/>
        <a:lstStyle/>
        <a:p>
          <a:endParaRPr lang="en-US"/>
        </a:p>
      </dgm:t>
    </dgm:pt>
    <dgm:pt modelId="{C84127C1-3CA7-4A31-95C8-5777D212CDE8}">
      <dgm:prSet/>
      <dgm:spPr/>
      <dgm:t>
        <a:bodyPr/>
        <a:lstStyle/>
        <a:p>
          <a:pPr rtl="0"/>
          <a:r>
            <a:rPr lang="sr-Latn-RS" dirty="0">
              <a:latin typeface="Arial" panose="020B0604020202020204" pitchFamily="34" charset="0"/>
              <a:cs typeface="Arial" panose="020B0604020202020204" pitchFamily="34" charset="0"/>
            </a:rPr>
            <a:t>ZAVOD ZA ANTIRABIČNU ZAŠTITU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47BC09-5E01-40E3-88FD-53FB27323A08}" type="parTrans" cxnId="{1B02E904-256B-4C9F-89E2-F2B307B66C2C}">
      <dgm:prSet/>
      <dgm:spPr/>
      <dgm:t>
        <a:bodyPr/>
        <a:lstStyle/>
        <a:p>
          <a:endParaRPr lang="en-US"/>
        </a:p>
      </dgm:t>
    </dgm:pt>
    <dgm:pt modelId="{7AFFC6AD-77DF-4B21-85C9-A356990C42BB}" type="sibTrans" cxnId="{1B02E904-256B-4C9F-89E2-F2B307B66C2C}">
      <dgm:prSet/>
      <dgm:spPr/>
      <dgm:t>
        <a:bodyPr/>
        <a:lstStyle/>
        <a:p>
          <a:endParaRPr lang="en-US"/>
        </a:p>
      </dgm:t>
    </dgm:pt>
    <dgm:pt modelId="{2C91AD7B-F0B2-4C58-801F-59CA03FE71F3}" type="pres">
      <dgm:prSet presAssocID="{79A311AF-7E34-4782-976A-1E315E2090E2}" presName="Name0" presStyleCnt="0">
        <dgm:presLayoutVars>
          <dgm:dir/>
          <dgm:animLvl val="lvl"/>
          <dgm:resizeHandles val="exact"/>
        </dgm:presLayoutVars>
      </dgm:prSet>
      <dgm:spPr/>
    </dgm:pt>
    <dgm:pt modelId="{E0018CCF-56EA-4A1E-836D-AC757602DACF}" type="pres">
      <dgm:prSet presAssocID="{97EBA7CD-CA7C-4335-83C4-3C3FBA7157D0}" presName="linNode" presStyleCnt="0"/>
      <dgm:spPr/>
    </dgm:pt>
    <dgm:pt modelId="{78C8D722-A110-4508-8431-0AE57D21FD03}" type="pres">
      <dgm:prSet presAssocID="{97EBA7CD-CA7C-4335-83C4-3C3FBA7157D0}" presName="parentText" presStyleLbl="node1" presStyleIdx="0" presStyleCnt="4" custScaleX="136364" custScaleY="236726">
        <dgm:presLayoutVars>
          <dgm:chMax val="1"/>
          <dgm:bulletEnabled val="1"/>
        </dgm:presLayoutVars>
      </dgm:prSet>
      <dgm:spPr/>
    </dgm:pt>
    <dgm:pt modelId="{775AB89C-4C68-4332-9306-6BB0526CB17A}" type="pres">
      <dgm:prSet presAssocID="{95B6CD40-33D3-471B-8716-1376AFA7AEE8}" presName="sp" presStyleCnt="0"/>
      <dgm:spPr/>
    </dgm:pt>
    <dgm:pt modelId="{1A7FF682-93E6-4156-AEEB-BB934952FBA9}" type="pres">
      <dgm:prSet presAssocID="{27AACB93-8130-4F0F-A8DA-DF4D17CA62F6}" presName="linNode" presStyleCnt="0"/>
      <dgm:spPr/>
    </dgm:pt>
    <dgm:pt modelId="{2E4F5319-CABE-4E21-8777-0A10EB07D064}" type="pres">
      <dgm:prSet presAssocID="{27AACB93-8130-4F0F-A8DA-DF4D17CA62F6}" presName="parentText" presStyleLbl="node1" presStyleIdx="1" presStyleCnt="4" custScaleX="142292">
        <dgm:presLayoutVars>
          <dgm:chMax val="1"/>
          <dgm:bulletEnabled val="1"/>
        </dgm:presLayoutVars>
      </dgm:prSet>
      <dgm:spPr/>
    </dgm:pt>
    <dgm:pt modelId="{8CB89D89-01C1-4E22-907E-A3AF22CD1C4E}" type="pres">
      <dgm:prSet presAssocID="{D6DCB8FF-F576-4FCE-8820-F3E8770E19C5}" presName="sp" presStyleCnt="0"/>
      <dgm:spPr/>
    </dgm:pt>
    <dgm:pt modelId="{0B15A7F0-46B0-425B-AFAD-83BB74CFDD0F}" type="pres">
      <dgm:prSet presAssocID="{B1839B64-6797-4B30-8FE7-28B5BECFCF77}" presName="linNode" presStyleCnt="0"/>
      <dgm:spPr/>
    </dgm:pt>
    <dgm:pt modelId="{209EFB77-5362-4B78-BABD-6C1C395C3472}" type="pres">
      <dgm:prSet presAssocID="{B1839B64-6797-4B30-8FE7-28B5BECFCF77}" presName="parentText" presStyleLbl="node1" presStyleIdx="2" presStyleCnt="4" custScaleX="142292">
        <dgm:presLayoutVars>
          <dgm:chMax val="1"/>
          <dgm:bulletEnabled val="1"/>
        </dgm:presLayoutVars>
      </dgm:prSet>
      <dgm:spPr/>
    </dgm:pt>
    <dgm:pt modelId="{94642414-5305-4229-BE1D-ABEBD458C54C}" type="pres">
      <dgm:prSet presAssocID="{F811220B-80C9-4800-AA94-29CF3276AD11}" presName="sp" presStyleCnt="0"/>
      <dgm:spPr/>
    </dgm:pt>
    <dgm:pt modelId="{D95C3E30-859C-4215-B780-051E4733DBED}" type="pres">
      <dgm:prSet presAssocID="{C84127C1-3CA7-4A31-95C8-5777D212CDE8}" presName="linNode" presStyleCnt="0"/>
      <dgm:spPr/>
    </dgm:pt>
    <dgm:pt modelId="{C9AEBD75-2C97-472C-92DE-655924FFB023}" type="pres">
      <dgm:prSet presAssocID="{C84127C1-3CA7-4A31-95C8-5777D212CDE8}" presName="parentText" presStyleLbl="node1" presStyleIdx="3" presStyleCnt="4" custScaleX="142292">
        <dgm:presLayoutVars>
          <dgm:chMax val="1"/>
          <dgm:bulletEnabled val="1"/>
        </dgm:presLayoutVars>
      </dgm:prSet>
      <dgm:spPr/>
    </dgm:pt>
  </dgm:ptLst>
  <dgm:cxnLst>
    <dgm:cxn modelId="{1B02E904-256B-4C9F-89E2-F2B307B66C2C}" srcId="{79A311AF-7E34-4782-976A-1E315E2090E2}" destId="{C84127C1-3CA7-4A31-95C8-5777D212CDE8}" srcOrd="3" destOrd="0" parTransId="{5E47BC09-5E01-40E3-88FD-53FB27323A08}" sibTransId="{7AFFC6AD-77DF-4B21-85C9-A356990C42BB}"/>
    <dgm:cxn modelId="{09206D07-6302-4D8C-BFB1-683C5E1456A1}" type="presOf" srcId="{B1839B64-6797-4B30-8FE7-28B5BECFCF77}" destId="{209EFB77-5362-4B78-BABD-6C1C395C3472}" srcOrd="0" destOrd="0" presId="urn:microsoft.com/office/officeart/2005/8/layout/vList5"/>
    <dgm:cxn modelId="{28E80729-AC06-43CA-9DF6-317156EC615C}" type="presOf" srcId="{79A311AF-7E34-4782-976A-1E315E2090E2}" destId="{2C91AD7B-F0B2-4C58-801F-59CA03FE71F3}" srcOrd="0" destOrd="0" presId="urn:microsoft.com/office/officeart/2005/8/layout/vList5"/>
    <dgm:cxn modelId="{95081277-80C7-4A9D-AADD-780AA7BEBD9D}" srcId="{79A311AF-7E34-4782-976A-1E315E2090E2}" destId="{27AACB93-8130-4F0F-A8DA-DF4D17CA62F6}" srcOrd="1" destOrd="0" parTransId="{7EBF1C3D-2A87-4C5F-B4B2-3F94BE20108E}" sibTransId="{D6DCB8FF-F576-4FCE-8820-F3E8770E19C5}"/>
    <dgm:cxn modelId="{DE4A277E-8DBC-4E2F-B2B1-9FD7CBB20D6C}" type="presOf" srcId="{27AACB93-8130-4F0F-A8DA-DF4D17CA62F6}" destId="{2E4F5319-CABE-4E21-8777-0A10EB07D064}" srcOrd="0" destOrd="0" presId="urn:microsoft.com/office/officeart/2005/8/layout/vList5"/>
    <dgm:cxn modelId="{221F6897-48B7-480D-8910-221AF064BB91}" type="presOf" srcId="{C84127C1-3CA7-4A31-95C8-5777D212CDE8}" destId="{C9AEBD75-2C97-472C-92DE-655924FFB023}" srcOrd="0" destOrd="0" presId="urn:microsoft.com/office/officeart/2005/8/layout/vList5"/>
    <dgm:cxn modelId="{BDF281AB-D9FC-4716-B375-052A693C3311}" type="presOf" srcId="{97EBA7CD-CA7C-4335-83C4-3C3FBA7157D0}" destId="{78C8D722-A110-4508-8431-0AE57D21FD03}" srcOrd="0" destOrd="0" presId="urn:microsoft.com/office/officeart/2005/8/layout/vList5"/>
    <dgm:cxn modelId="{58137BB1-E75A-42A1-AD31-B4B5CFB008B2}" srcId="{79A311AF-7E34-4782-976A-1E315E2090E2}" destId="{97EBA7CD-CA7C-4335-83C4-3C3FBA7157D0}" srcOrd="0" destOrd="0" parTransId="{D95FF0EC-8A14-4CD5-BCBA-F0F119345D50}" sibTransId="{95B6CD40-33D3-471B-8716-1376AFA7AEE8}"/>
    <dgm:cxn modelId="{DCFD90EC-11C6-44CC-9CD2-4CCCE2D742B1}" srcId="{79A311AF-7E34-4782-976A-1E315E2090E2}" destId="{B1839B64-6797-4B30-8FE7-28B5BECFCF77}" srcOrd="2" destOrd="0" parTransId="{CD77FE44-DFFB-49B4-8C46-571E59A58B0F}" sibTransId="{F811220B-80C9-4800-AA94-29CF3276AD11}"/>
    <dgm:cxn modelId="{AD9CF06B-AC29-423B-A85A-33350BB4182D}" type="presParOf" srcId="{2C91AD7B-F0B2-4C58-801F-59CA03FE71F3}" destId="{E0018CCF-56EA-4A1E-836D-AC757602DACF}" srcOrd="0" destOrd="0" presId="urn:microsoft.com/office/officeart/2005/8/layout/vList5"/>
    <dgm:cxn modelId="{DA7D2B66-4AE4-43F7-A993-E8522BD91244}" type="presParOf" srcId="{E0018CCF-56EA-4A1E-836D-AC757602DACF}" destId="{78C8D722-A110-4508-8431-0AE57D21FD03}" srcOrd="0" destOrd="0" presId="urn:microsoft.com/office/officeart/2005/8/layout/vList5"/>
    <dgm:cxn modelId="{A73BC196-7B60-456F-8607-5A1189AEADF6}" type="presParOf" srcId="{2C91AD7B-F0B2-4C58-801F-59CA03FE71F3}" destId="{775AB89C-4C68-4332-9306-6BB0526CB17A}" srcOrd="1" destOrd="0" presId="urn:microsoft.com/office/officeart/2005/8/layout/vList5"/>
    <dgm:cxn modelId="{023D351F-EDA9-4006-9837-E1A0C13DA446}" type="presParOf" srcId="{2C91AD7B-F0B2-4C58-801F-59CA03FE71F3}" destId="{1A7FF682-93E6-4156-AEEB-BB934952FBA9}" srcOrd="2" destOrd="0" presId="urn:microsoft.com/office/officeart/2005/8/layout/vList5"/>
    <dgm:cxn modelId="{B895685C-CD53-440B-95F0-16EBF0EBBEE2}" type="presParOf" srcId="{1A7FF682-93E6-4156-AEEB-BB934952FBA9}" destId="{2E4F5319-CABE-4E21-8777-0A10EB07D064}" srcOrd="0" destOrd="0" presId="urn:microsoft.com/office/officeart/2005/8/layout/vList5"/>
    <dgm:cxn modelId="{7CF79C90-B8AD-4752-976D-7A60B470FA52}" type="presParOf" srcId="{2C91AD7B-F0B2-4C58-801F-59CA03FE71F3}" destId="{8CB89D89-01C1-4E22-907E-A3AF22CD1C4E}" srcOrd="3" destOrd="0" presId="urn:microsoft.com/office/officeart/2005/8/layout/vList5"/>
    <dgm:cxn modelId="{25DE3CEA-F971-469A-8ED9-7CB64BEE9C84}" type="presParOf" srcId="{2C91AD7B-F0B2-4C58-801F-59CA03FE71F3}" destId="{0B15A7F0-46B0-425B-AFAD-83BB74CFDD0F}" srcOrd="4" destOrd="0" presId="urn:microsoft.com/office/officeart/2005/8/layout/vList5"/>
    <dgm:cxn modelId="{CCF1E590-7C27-42A7-8E44-9E97F4243282}" type="presParOf" srcId="{0B15A7F0-46B0-425B-AFAD-83BB74CFDD0F}" destId="{209EFB77-5362-4B78-BABD-6C1C395C3472}" srcOrd="0" destOrd="0" presId="urn:microsoft.com/office/officeart/2005/8/layout/vList5"/>
    <dgm:cxn modelId="{A3691493-B9F5-4038-9935-9017F46D478D}" type="presParOf" srcId="{2C91AD7B-F0B2-4C58-801F-59CA03FE71F3}" destId="{94642414-5305-4229-BE1D-ABEBD458C54C}" srcOrd="5" destOrd="0" presId="urn:microsoft.com/office/officeart/2005/8/layout/vList5"/>
    <dgm:cxn modelId="{D9C74413-8E20-4473-91AE-37311B8FE925}" type="presParOf" srcId="{2C91AD7B-F0B2-4C58-801F-59CA03FE71F3}" destId="{D95C3E30-859C-4215-B780-051E4733DBED}" srcOrd="6" destOrd="0" presId="urn:microsoft.com/office/officeart/2005/8/layout/vList5"/>
    <dgm:cxn modelId="{69621152-4A2D-42F7-AD6E-E7066452B50C}" type="presParOf" srcId="{D95C3E30-859C-4215-B780-051E4733DBED}" destId="{C9AEBD75-2C97-472C-92DE-655924FFB02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8D722-A110-4508-8431-0AE57D21FD03}">
      <dsp:nvSpPr>
        <dsp:cNvPr id="0" name=""/>
        <dsp:cNvSpPr/>
      </dsp:nvSpPr>
      <dsp:spPr>
        <a:xfrm>
          <a:off x="957293" y="174"/>
          <a:ext cx="2014502" cy="10086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Primarna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zdravstvena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zaštita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06532" y="49413"/>
        <a:ext cx="1916024" cy="910184"/>
      </dsp:txXfrm>
    </dsp:sp>
    <dsp:sp modelId="{2E4F5319-CABE-4E21-8777-0A10EB07D064}">
      <dsp:nvSpPr>
        <dsp:cNvPr id="0" name=""/>
        <dsp:cNvSpPr/>
      </dsp:nvSpPr>
      <dsp:spPr>
        <a:xfrm>
          <a:off x="957293" y="1589824"/>
          <a:ext cx="2012681" cy="5414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 dirty="0">
              <a:latin typeface="Arial" panose="020B0604020202020204" pitchFamily="34" charset="0"/>
              <a:cs typeface="Arial" panose="020B0604020202020204" pitchFamily="34" charset="0"/>
            </a:rPr>
            <a:t>ZAVOD ZA ZDRAVSVTENO ZAŠTIYU STUDENATA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3725" y="1616256"/>
        <a:ext cx="1959817" cy="488606"/>
      </dsp:txXfrm>
    </dsp:sp>
    <dsp:sp modelId="{209EFB77-5362-4B78-BABD-6C1C395C3472}">
      <dsp:nvSpPr>
        <dsp:cNvPr id="0" name=""/>
        <dsp:cNvSpPr/>
      </dsp:nvSpPr>
      <dsp:spPr>
        <a:xfrm>
          <a:off x="957293" y="1016249"/>
          <a:ext cx="2012681" cy="5414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 dirty="0">
              <a:latin typeface="Arial" panose="020B0604020202020204" pitchFamily="34" charset="0"/>
              <a:cs typeface="Arial" panose="020B0604020202020204" pitchFamily="34" charset="0"/>
            </a:rPr>
            <a:t>DOM ZDRAVLJA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3725" y="1042681"/>
        <a:ext cx="1959817" cy="488606"/>
      </dsp:txXfrm>
    </dsp:sp>
    <dsp:sp modelId="{C9AEBD75-2C97-472C-92DE-655924FFB023}">
      <dsp:nvSpPr>
        <dsp:cNvPr id="0" name=""/>
        <dsp:cNvSpPr/>
      </dsp:nvSpPr>
      <dsp:spPr>
        <a:xfrm>
          <a:off x="957293" y="2172998"/>
          <a:ext cx="2012681" cy="5414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ZAVOD ZA HITNU POMOC</a:t>
          </a:r>
        </a:p>
      </dsp:txBody>
      <dsp:txXfrm>
        <a:off x="983725" y="2199430"/>
        <a:ext cx="1959817" cy="4886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8D722-A110-4508-8431-0AE57D21FD03}">
      <dsp:nvSpPr>
        <dsp:cNvPr id="0" name=""/>
        <dsp:cNvSpPr/>
      </dsp:nvSpPr>
      <dsp:spPr>
        <a:xfrm>
          <a:off x="958204" y="2110"/>
          <a:ext cx="1926947" cy="12741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000" kern="1200" dirty="0">
              <a:latin typeface="Arial" panose="020B0604020202020204" pitchFamily="34" charset="0"/>
              <a:cs typeface="Arial" panose="020B0604020202020204" pitchFamily="34" charset="0"/>
            </a:rPr>
            <a:t>Sekundarna zdravstvena zaštita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20400" y="64306"/>
        <a:ext cx="1802555" cy="1149708"/>
      </dsp:txXfrm>
    </dsp:sp>
    <dsp:sp modelId="{2E4F5319-CABE-4E21-8777-0A10EB07D064}">
      <dsp:nvSpPr>
        <dsp:cNvPr id="0" name=""/>
        <dsp:cNvSpPr/>
      </dsp:nvSpPr>
      <dsp:spPr>
        <a:xfrm>
          <a:off x="958204" y="1310408"/>
          <a:ext cx="2012681" cy="68396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800" kern="1200" dirty="0">
              <a:latin typeface="Arial" panose="020B0604020202020204" pitchFamily="34" charset="0"/>
              <a:cs typeface="Arial" panose="020B0604020202020204" pitchFamily="34" charset="0"/>
            </a:rPr>
            <a:t>OPŠTA BOLNICA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91592" y="1343796"/>
        <a:ext cx="1945905" cy="617187"/>
      </dsp:txXfrm>
    </dsp:sp>
    <dsp:sp modelId="{209EFB77-5362-4B78-BABD-6C1C395C3472}">
      <dsp:nvSpPr>
        <dsp:cNvPr id="0" name=""/>
        <dsp:cNvSpPr/>
      </dsp:nvSpPr>
      <dsp:spPr>
        <a:xfrm>
          <a:off x="958204" y="2028570"/>
          <a:ext cx="2012681" cy="68396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C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sr-Latn-RS" sz="1600" kern="1200" dirty="0">
              <a:latin typeface="Arial" panose="020B0604020202020204" pitchFamily="34" charset="0"/>
              <a:cs typeface="Arial" panose="020B0604020202020204" pitchFamily="34" charset="0"/>
            </a:rPr>
            <a:t>SPECIJALNA BOONICA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91592" y="2061958"/>
        <a:ext cx="1945905" cy="6171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8D722-A110-4508-8431-0AE57D21FD03}">
      <dsp:nvSpPr>
        <dsp:cNvPr id="0" name=""/>
        <dsp:cNvSpPr/>
      </dsp:nvSpPr>
      <dsp:spPr>
        <a:xfrm>
          <a:off x="958204" y="169"/>
          <a:ext cx="1926947" cy="982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2000" kern="1200" dirty="0" err="1">
              <a:latin typeface="Arial" panose="020B0604020202020204" pitchFamily="34" charset="0"/>
              <a:cs typeface="Arial" panose="020B0604020202020204" pitchFamily="34" charset="0"/>
            </a:rPr>
            <a:t>Tercijalna</a:t>
          </a:r>
          <a:r>
            <a:rPr lang="sr-Latn-RS" sz="2000" kern="1200" dirty="0">
              <a:latin typeface="Arial" panose="020B0604020202020204" pitchFamily="34" charset="0"/>
              <a:cs typeface="Arial" panose="020B0604020202020204" pitchFamily="34" charset="0"/>
            </a:rPr>
            <a:t> zdravstvena zaštita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06147" y="48112"/>
        <a:ext cx="1831061" cy="886232"/>
      </dsp:txXfrm>
    </dsp:sp>
    <dsp:sp modelId="{2E4F5319-CABE-4E21-8777-0A10EB07D064}">
      <dsp:nvSpPr>
        <dsp:cNvPr id="0" name=""/>
        <dsp:cNvSpPr/>
      </dsp:nvSpPr>
      <dsp:spPr>
        <a:xfrm>
          <a:off x="958204" y="1008649"/>
          <a:ext cx="2012681" cy="5272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>
              <a:latin typeface="Arial" panose="020B0604020202020204" pitchFamily="34" charset="0"/>
              <a:cs typeface="Arial" panose="020B0604020202020204" pitchFamily="34" charset="0"/>
            </a:rPr>
            <a:t>KLINIKA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3941" y="1034386"/>
        <a:ext cx="1961207" cy="475747"/>
      </dsp:txXfrm>
    </dsp:sp>
    <dsp:sp modelId="{209EFB77-5362-4B78-BABD-6C1C395C3472}">
      <dsp:nvSpPr>
        <dsp:cNvPr id="0" name=""/>
        <dsp:cNvSpPr/>
      </dsp:nvSpPr>
      <dsp:spPr>
        <a:xfrm>
          <a:off x="958204" y="1562232"/>
          <a:ext cx="2012681" cy="5272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>
              <a:latin typeface="Arial" panose="020B0604020202020204" pitchFamily="34" charset="0"/>
              <a:cs typeface="Arial" panose="020B0604020202020204" pitchFamily="34" charset="0"/>
            </a:rPr>
            <a:t>INSTITUT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3941" y="1587969"/>
        <a:ext cx="1961207" cy="475747"/>
      </dsp:txXfrm>
    </dsp:sp>
    <dsp:sp modelId="{C9AEBD75-2C97-472C-92DE-655924FFB023}">
      <dsp:nvSpPr>
        <dsp:cNvPr id="0" name=""/>
        <dsp:cNvSpPr/>
      </dsp:nvSpPr>
      <dsp:spPr>
        <a:xfrm>
          <a:off x="958204" y="2115814"/>
          <a:ext cx="2012681" cy="5272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>
              <a:latin typeface="Arial" panose="020B0604020202020204" pitchFamily="34" charset="0"/>
              <a:cs typeface="Arial" panose="020B0604020202020204" pitchFamily="34" charset="0"/>
            </a:rPr>
            <a:t>KLINIČKI CENTAR</a:t>
          </a:r>
          <a:endParaRPr lang="en-US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3941" y="2141551"/>
        <a:ext cx="1961207" cy="4757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C8D722-A110-4508-8431-0AE57D21FD03}">
      <dsp:nvSpPr>
        <dsp:cNvPr id="0" name=""/>
        <dsp:cNvSpPr/>
      </dsp:nvSpPr>
      <dsp:spPr>
        <a:xfrm>
          <a:off x="958204" y="707"/>
          <a:ext cx="1926947" cy="113349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Zdravstveen</a:t>
          </a:r>
          <a:r>
            <a:rPr lang="sr-Latn-RS" sz="1600" kern="1200" dirty="0">
              <a:latin typeface="Arial" panose="020B0604020202020204" pitchFamily="34" charset="0"/>
              <a:cs typeface="Arial" panose="020B0604020202020204" pitchFamily="34" charset="0"/>
            </a:rPr>
            <a:t> ustanove na više nivoa</a:t>
          </a:r>
          <a:r>
            <a:rPr lang="sr-Cyrl-CS" sz="16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sr-Latn-RS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zdravtsvene</a:t>
          </a:r>
          <a:r>
            <a:rPr lang="sr-Latn-RS" sz="1600" kern="1200" dirty="0">
              <a:latin typeface="Arial" panose="020B0604020202020204" pitchFamily="34" charset="0"/>
              <a:cs typeface="Arial" panose="020B0604020202020204" pitchFamily="34" charset="0"/>
            </a:rPr>
            <a:t> zaštite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13537" y="56040"/>
        <a:ext cx="1816281" cy="1022832"/>
      </dsp:txXfrm>
    </dsp:sp>
    <dsp:sp modelId="{2E4F5319-CABE-4E21-8777-0A10EB07D064}">
      <dsp:nvSpPr>
        <dsp:cNvPr id="0" name=""/>
        <dsp:cNvSpPr/>
      </dsp:nvSpPr>
      <dsp:spPr>
        <a:xfrm>
          <a:off x="958204" y="1158147"/>
          <a:ext cx="2012681" cy="478822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200" kern="1200" dirty="0">
              <a:latin typeface="Arial" panose="020B0604020202020204" pitchFamily="34" charset="0"/>
              <a:cs typeface="Arial" panose="020B0604020202020204" pitchFamily="34" charset="0"/>
            </a:rPr>
            <a:t>ZAVOD ZA JAVNO ZDRAVLJE</a:t>
          </a:r>
          <a:endParaRPr lang="en-US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1578" y="1181521"/>
        <a:ext cx="1965933" cy="432074"/>
      </dsp:txXfrm>
    </dsp:sp>
    <dsp:sp modelId="{209EFB77-5362-4B78-BABD-6C1C395C3472}">
      <dsp:nvSpPr>
        <dsp:cNvPr id="0" name=""/>
        <dsp:cNvSpPr/>
      </dsp:nvSpPr>
      <dsp:spPr>
        <a:xfrm>
          <a:off x="958204" y="1660911"/>
          <a:ext cx="2012681" cy="478822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100" kern="1200" dirty="0">
              <a:latin typeface="Arial" panose="020B0604020202020204" pitchFamily="34" charset="0"/>
              <a:cs typeface="Arial" panose="020B0604020202020204" pitchFamily="34" charset="0"/>
            </a:rPr>
            <a:t>ZAVOD ZA TRANSFUZIJU KRVI</a:t>
          </a:r>
          <a:endParaRPr lang="en-US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1578" y="1684285"/>
        <a:ext cx="1965933" cy="432074"/>
      </dsp:txXfrm>
    </dsp:sp>
    <dsp:sp modelId="{C9AEBD75-2C97-472C-92DE-655924FFB023}">
      <dsp:nvSpPr>
        <dsp:cNvPr id="0" name=""/>
        <dsp:cNvSpPr/>
      </dsp:nvSpPr>
      <dsp:spPr>
        <a:xfrm>
          <a:off x="958204" y="2163675"/>
          <a:ext cx="2012681" cy="478822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marL="0" lvl="0" indent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000" kern="1200" dirty="0">
              <a:latin typeface="Arial" panose="020B0604020202020204" pitchFamily="34" charset="0"/>
              <a:cs typeface="Arial" panose="020B0604020202020204" pitchFamily="34" charset="0"/>
            </a:rPr>
            <a:t>ZAVOD ZA ANTIRABIČNU ZAŠTITU</a:t>
          </a:r>
          <a:endParaRPr lang="en-US" sz="1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81578" y="2187049"/>
        <a:ext cx="1965933" cy="432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7339-4804-446E-A7F2-49B2ADD7E7AA}" type="datetimeFigureOut">
              <a:rPr lang="sr-Latn-RS" smtClean="0"/>
              <a:t>25.1.2024.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C33-F301-4597-80CF-2B08817B9B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13621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7339-4804-446E-A7F2-49B2ADD7E7AA}" type="datetimeFigureOut">
              <a:rPr lang="sr-Latn-RS" smtClean="0"/>
              <a:t>25.1.2024.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C33-F301-4597-80CF-2B08817B9B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6646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7339-4804-446E-A7F2-49B2ADD7E7AA}" type="datetimeFigureOut">
              <a:rPr lang="sr-Latn-RS" smtClean="0"/>
              <a:t>25.1.2024.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C33-F301-4597-80CF-2B08817B9B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37078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39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23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47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9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5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489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224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7339-4804-446E-A7F2-49B2ADD7E7AA}" type="datetimeFigureOut">
              <a:rPr lang="sr-Latn-RS" smtClean="0"/>
              <a:t>25.1.2024.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C33-F301-4597-80CF-2B08817B9B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630886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12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442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247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A4D8B-3954-498A-B9D0-CB6230E30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0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7339-4804-446E-A7F2-49B2ADD7E7AA}" type="datetimeFigureOut">
              <a:rPr lang="sr-Latn-RS" smtClean="0"/>
              <a:t>25.1.2024.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C33-F301-4597-80CF-2B08817B9B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250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7339-4804-446E-A7F2-49B2ADD7E7AA}" type="datetimeFigureOut">
              <a:rPr lang="sr-Latn-RS" smtClean="0"/>
              <a:t>25.1.2024.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C33-F301-4597-80CF-2B08817B9B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6375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7339-4804-446E-A7F2-49B2ADD7E7AA}" type="datetimeFigureOut">
              <a:rPr lang="sr-Latn-RS" smtClean="0"/>
              <a:t>25.1.2024.</a:t>
            </a:fld>
            <a:endParaRPr lang="sr-Latn-RS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C33-F301-4597-80CF-2B08817B9B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16133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7339-4804-446E-A7F2-49B2ADD7E7AA}" type="datetimeFigureOut">
              <a:rPr lang="sr-Latn-RS" smtClean="0"/>
              <a:t>25.1.2024.</a:t>
            </a:fld>
            <a:endParaRPr lang="sr-Latn-RS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C33-F301-4597-80CF-2B08817B9B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7889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7339-4804-446E-A7F2-49B2ADD7E7AA}" type="datetimeFigureOut">
              <a:rPr lang="sr-Latn-RS" smtClean="0"/>
              <a:t>25.1.2024.</a:t>
            </a:fld>
            <a:endParaRPr lang="sr-Latn-RS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C33-F301-4597-80CF-2B08817B9B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112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7339-4804-446E-A7F2-49B2ADD7E7AA}" type="datetimeFigureOut">
              <a:rPr lang="sr-Latn-RS" smtClean="0"/>
              <a:t>25.1.2024.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C33-F301-4597-80CF-2B08817B9B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7237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Uredi stil teksta mastera</a:t>
            </a:r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77339-4804-446E-A7F2-49B2ADD7E7AA}" type="datetimeFigureOut">
              <a:rPr lang="sr-Latn-RS" smtClean="0"/>
              <a:t>25.1.2024.</a:t>
            </a:fld>
            <a:endParaRPr lang="sr-Latn-R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83C33-F301-4597-80CF-2B08817B9B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228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Uredi stil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77339-4804-446E-A7F2-49B2ADD7E7AA}" type="datetimeFigureOut">
              <a:rPr lang="sr-Latn-RS" smtClean="0"/>
              <a:t>25.1.2024.</a:t>
            </a:fld>
            <a:endParaRPr lang="sr-Latn-RS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83C33-F301-4597-80CF-2B08817B9B7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5847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6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" TargetMode="External"/><Relationship Id="rId2" Type="http://schemas.openxmlformats.org/officeDocument/2006/relationships/hyperlink" Target="https://www.rfzo.rs/download/pravilnici/obim-sadrzaj/Tabela%201%20do%204%20%203%2002%202021%20%20za%20objavljivanje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74091" y="901208"/>
            <a:ext cx="7862277" cy="1568492"/>
          </a:xfrm>
        </p:spPr>
        <p:txBody>
          <a:bodyPr>
            <a:normAutofit fontScale="90000"/>
          </a:bodyPr>
          <a:lstStyle/>
          <a:p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Latn-R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PREVENTIVNI PREGLEDI MLADIH</a:t>
            </a:r>
            <a:endParaRPr lang="sr-Latn-RS" sz="4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576945" y="6287370"/>
            <a:ext cx="7244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58813">
              <a:lnSpc>
                <a:spcPct val="90000"/>
              </a:lnSpc>
              <a:spcBef>
                <a:spcPts val="863"/>
              </a:spcBef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8813">
              <a:lnSpc>
                <a:spcPct val="90000"/>
              </a:lnSpc>
              <a:spcBef>
                <a:spcPts val="288"/>
              </a:spcBef>
              <a:spcAft>
                <a:spcPts val="15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8813">
              <a:lnSpc>
                <a:spcPct val="90000"/>
              </a:lnSpc>
              <a:spcBef>
                <a:spcPts val="288"/>
              </a:spcBef>
              <a:spcAft>
                <a:spcPts val="15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8813">
              <a:lnSpc>
                <a:spcPct val="90000"/>
              </a:lnSpc>
              <a:spcBef>
                <a:spcPts val="288"/>
              </a:spcBef>
              <a:spcAft>
                <a:spcPts val="15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8813">
              <a:lnSpc>
                <a:spcPct val="90000"/>
              </a:lnSpc>
              <a:spcBef>
                <a:spcPts val="288"/>
              </a:spcBef>
              <a:spcAft>
                <a:spcPts val="15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8813" eaLnBrk="0" fontAlgn="base" hangingPunct="0">
              <a:lnSpc>
                <a:spcPct val="90000"/>
              </a:lnSpc>
              <a:spcBef>
                <a:spcPts val="288"/>
              </a:spcBef>
              <a:spcAft>
                <a:spcPts val="15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8813" eaLnBrk="0" fontAlgn="base" hangingPunct="0">
              <a:lnSpc>
                <a:spcPct val="90000"/>
              </a:lnSpc>
              <a:spcBef>
                <a:spcPts val="288"/>
              </a:spcBef>
              <a:spcAft>
                <a:spcPts val="15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8813" eaLnBrk="0" fontAlgn="base" hangingPunct="0">
              <a:lnSpc>
                <a:spcPct val="90000"/>
              </a:lnSpc>
              <a:spcBef>
                <a:spcPts val="288"/>
              </a:spcBef>
              <a:spcAft>
                <a:spcPts val="15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8813" eaLnBrk="0" fontAlgn="base" hangingPunct="0">
              <a:lnSpc>
                <a:spcPct val="90000"/>
              </a:lnSpc>
              <a:spcBef>
                <a:spcPts val="288"/>
              </a:spcBef>
              <a:spcAft>
                <a:spcPts val="150"/>
              </a:spcAft>
              <a:buClr>
                <a:srgbClr val="9E3611"/>
              </a:buClr>
              <a:buSzPct val="85000"/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b="1" dirty="0" err="1"/>
              <a:t>Programski</a:t>
            </a:r>
            <a:r>
              <a:rPr lang="en-GB" altLang="en-US" sz="1200" b="1" dirty="0"/>
              <a:t> </a:t>
            </a:r>
            <a:r>
              <a:rPr lang="en-GB" altLang="en-US" sz="1200" b="1" dirty="0" err="1"/>
              <a:t>zadatak</a:t>
            </a:r>
            <a:r>
              <a:rPr lang="en-GB" altLang="en-US" sz="1200" b="1" dirty="0"/>
              <a:t> </a:t>
            </a:r>
            <a:r>
              <a:rPr lang="en-GB" altLang="en-US" sz="1200" b="1" dirty="0" err="1"/>
              <a:t>Posebnog</a:t>
            </a:r>
            <a:r>
              <a:rPr lang="en-GB" altLang="en-US" sz="1200" b="1" dirty="0"/>
              <a:t> </a:t>
            </a:r>
            <a:r>
              <a:rPr lang="en-GB" altLang="en-US" sz="1200" b="1" dirty="0" err="1"/>
              <a:t>programa</a:t>
            </a:r>
            <a:r>
              <a:rPr lang="en-GB" altLang="en-US" sz="1200" b="1" dirty="0"/>
              <a:t> u </a:t>
            </a:r>
            <a:r>
              <a:rPr lang="en-GB" altLang="en-US" sz="1200" b="1" dirty="0" err="1"/>
              <a:t>oblasti</a:t>
            </a:r>
            <a:r>
              <a:rPr lang="en-GB" altLang="en-US" sz="1200" b="1" dirty="0"/>
              <a:t> </a:t>
            </a:r>
            <a:r>
              <a:rPr lang="en-GB" altLang="en-US" sz="1200" b="1" dirty="0" err="1"/>
              <a:t>javnog</a:t>
            </a:r>
            <a:r>
              <a:rPr lang="en-GB" altLang="en-US" sz="1200" b="1" dirty="0"/>
              <a:t> </a:t>
            </a:r>
            <a:r>
              <a:rPr lang="en-GB" altLang="en-US" sz="1200" b="1" dirty="0" err="1"/>
              <a:t>zdravlja</a:t>
            </a:r>
            <a:r>
              <a:rPr lang="en-GB" altLang="en-US" sz="1200" b="1" dirty="0"/>
              <a:t> za APV u 2023. </a:t>
            </a:r>
            <a:r>
              <a:rPr lang="en-GB" altLang="en-US" sz="1200" b="1" dirty="0" err="1"/>
              <a:t>godini</a:t>
            </a:r>
            <a:r>
              <a:rPr lang="en-GB" altLang="en-US" sz="1200" b="1" dirty="0"/>
              <a:t>: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200" b="1" dirty="0" err="1"/>
              <a:t>Unapređenje</a:t>
            </a:r>
            <a:r>
              <a:rPr lang="en-GB" altLang="en-US" sz="1200" b="1" dirty="0"/>
              <a:t> </a:t>
            </a:r>
            <a:r>
              <a:rPr lang="en-GB" altLang="en-US" sz="1200" b="1" dirty="0" err="1"/>
              <a:t>zdravstvene</a:t>
            </a:r>
            <a:r>
              <a:rPr lang="en-GB" altLang="en-US" sz="1200" b="1" dirty="0"/>
              <a:t> </a:t>
            </a:r>
            <a:r>
              <a:rPr lang="en-GB" altLang="en-US" sz="1200" b="1" dirty="0" err="1"/>
              <a:t>pismenosti</a:t>
            </a:r>
            <a:r>
              <a:rPr lang="en-GB" altLang="en-US" sz="1200" b="1" dirty="0"/>
              <a:t> </a:t>
            </a:r>
            <a:r>
              <a:rPr lang="en-GB" altLang="en-US" sz="1200" b="1" dirty="0" err="1"/>
              <a:t>populacije</a:t>
            </a:r>
            <a:r>
              <a:rPr lang="en-GB" altLang="en-US" sz="1200" b="1" dirty="0"/>
              <a:t> – „</a:t>
            </a:r>
            <a:r>
              <a:rPr lang="en-GB" altLang="en-US" sz="1200" b="1" dirty="0" err="1"/>
              <a:t>Znanjem</a:t>
            </a:r>
            <a:r>
              <a:rPr lang="en-GB" altLang="en-US" sz="1200" b="1" dirty="0"/>
              <a:t> do </a:t>
            </a:r>
            <a:r>
              <a:rPr lang="en-GB" altLang="en-US" sz="1200" b="1" dirty="0" err="1"/>
              <a:t>zdravih</a:t>
            </a:r>
            <a:r>
              <a:rPr lang="en-GB" altLang="en-US" sz="1200" b="1" dirty="0"/>
              <a:t> </a:t>
            </a:r>
            <a:r>
              <a:rPr lang="en-GB" altLang="en-US" sz="1200" b="1" dirty="0" err="1"/>
              <a:t>izbora</a:t>
            </a:r>
            <a:r>
              <a:rPr lang="en-GB" altLang="en-US" sz="1200" b="1" dirty="0"/>
              <a:t>“ </a:t>
            </a:r>
          </a:p>
        </p:txBody>
      </p:sp>
      <p:sp>
        <p:nvSpPr>
          <p:cNvPr id="7" name="WordArt 9">
            <a:extLst>
              <a:ext uri="{FF2B5EF4-FFF2-40B4-BE49-F238E27FC236}">
                <a16:creationId xmlns:a16="http://schemas.microsoft.com/office/drawing/2014/main" id="{C90E2F1E-D89A-4F45-9BB7-F0EA5B61C43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79720" y="5569527"/>
            <a:ext cx="3242721" cy="56731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2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Znanjem</a:t>
            </a:r>
            <a:r>
              <a:rPr lang="en-US" sz="12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 do </a:t>
            </a:r>
            <a:r>
              <a:rPr lang="en-US" sz="12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zdravih</a:t>
            </a:r>
            <a:r>
              <a:rPr lang="en-US" sz="12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sz="1200" kern="10" dirty="0" err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70C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izbora</a:t>
            </a:r>
            <a:endParaRPr lang="en-US" sz="12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70C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3960" y="2571262"/>
            <a:ext cx="3311147" cy="212187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C901576-FEC0-4E89-BEC9-3F1C813682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6509" y="108965"/>
            <a:ext cx="2323167" cy="79224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6B2A7B4-C0B7-4410-A26E-820C354FC3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4" y="0"/>
            <a:ext cx="2049517" cy="1593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99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2166909" y="4051682"/>
            <a:ext cx="8415193" cy="250705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7316" y="4051682"/>
            <a:ext cx="81547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IZABRANI LEKAR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1)  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doktor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medicine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doktor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medicine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specijalista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za oblast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opšte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medicine,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odnosno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specijalista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medicine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rada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2)  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doktor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medicine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specijalista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pedijatrije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3)  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doktor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medicine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specijalista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ginekologije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4)  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doktor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stomatologije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61316007"/>
              </p:ext>
            </p:extLst>
          </p:nvPr>
        </p:nvGraphicFramePr>
        <p:xfrm>
          <a:off x="809588" y="1071546"/>
          <a:ext cx="3929090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568594952"/>
              </p:ext>
            </p:extLst>
          </p:nvPr>
        </p:nvGraphicFramePr>
        <p:xfrm>
          <a:off x="3167042" y="1071546"/>
          <a:ext cx="3929090" cy="271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1220513218"/>
              </p:ext>
            </p:extLst>
          </p:nvPr>
        </p:nvGraphicFramePr>
        <p:xfrm>
          <a:off x="5381620" y="1142984"/>
          <a:ext cx="3929090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2706030536"/>
              </p:ext>
            </p:extLst>
          </p:nvPr>
        </p:nvGraphicFramePr>
        <p:xfrm>
          <a:off x="7596198" y="1142984"/>
          <a:ext cx="3929090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2666976" y="142853"/>
            <a:ext cx="7358114" cy="8762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Zdravstvena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zaštita</a:t>
            </a: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GB" sz="4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mladih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357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6431" y="938702"/>
            <a:ext cx="11240194" cy="4314941"/>
          </a:xfrm>
        </p:spPr>
        <p:txBody>
          <a:bodyPr>
            <a:normAutofit/>
          </a:bodyPr>
          <a:lstStyle/>
          <a:p>
            <a:pPr algn="ctr"/>
            <a:br>
              <a:rPr lang="en-GB" dirty="0"/>
            </a:br>
            <a:r>
              <a:rPr lang="en-GB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PREVENTIVNI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PREGLEDI MLADIH </a:t>
            </a: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SPROVODE SE U SKLADU SA </a:t>
            </a: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SADRŽAJEM I OBIMOM PREVENTIVNIH MERA U OBLASTI ZDRAVSTVENE ZAŠTITE</a:t>
            </a: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USVOJENIH OD STRANE REPUBLIČKOG FONDA ZA ZDRAVSTVENO 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OSIGURANjE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 (RFZO) </a:t>
            </a:r>
            <a:endParaRPr lang="sr-Latn-R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389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2090" y="251670"/>
            <a:ext cx="10515600" cy="956599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PREVENTIVNI PREGLEDI</a:t>
            </a:r>
            <a:endParaRPr lang="sr-Latn-R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838200" y="1385049"/>
            <a:ext cx="10965873" cy="4957561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US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Jedanput u svakoj navedenoj godini života: osma, deseta, dvanaesta, četrnaesta, šesnaesta i osamnaesta godina života!</a:t>
            </a:r>
            <a:endParaRPr lang="sr-Latn-RS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Fizijatrijski pregled – jedanput u desetoj godini! </a:t>
            </a:r>
            <a:endParaRPr lang="sr-Latn-R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sr-Latn-R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Vakcinacija protiv hepatitisa b – jedanput u dvanaestoj godini samo za decu koja nisu do tada vakcinisana!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sr-Latn-R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Oftalmološki</a:t>
            </a:r>
            <a:r>
              <a:rPr lang="sr-Latn-R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pregled – jedanput u četrnaestoj godini!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Stomatološki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pregled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jedanput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godišnje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  <a:endParaRPr lang="sr-Latn-R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745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49065"/>
            <a:ext cx="10515600" cy="981538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KONTROLNI PREGLEDI</a:t>
            </a:r>
            <a:endParaRPr lang="sr-Latn-R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838199" y="1426613"/>
            <a:ext cx="10716491" cy="4691553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US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Jedanput u svakoj navedenoj godini života: deveta, jedanaesta, trinaesta, petnaesta, sedamnaesta i devetnaesta godina života!</a:t>
            </a:r>
            <a:endParaRPr lang="sr-Latn-RS" sz="240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sr-Latn-R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Kontrolni pregledi se sprovode samo kod one dece kod koje je na prethodnom preventivnom pregledu otkriveno neko oboljenje!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Revakcinacija protiv difterije, tetanusa i dečije paralize (di te per) – jedanput u petnaestoj godini života!</a:t>
            </a:r>
            <a:endParaRPr lang="sr-Latn-R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912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58509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PREVENTIVNI PREGLEDI STANOVNIŠTVA STAROSTI 19 I VIŠE GODINA</a:t>
            </a:r>
            <a:endParaRPr lang="sr-Latn-R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838200" y="1966941"/>
            <a:ext cx="10515600" cy="4351338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20. </a:t>
            </a: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Godini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jedanput</a:t>
            </a:r>
            <a:endParaRPr lang="sr-Latn-R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22. </a:t>
            </a: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Godini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jedanput</a:t>
            </a:r>
            <a:endParaRPr lang="sr-Latn-R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 </a:t>
            </a: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navršenih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23 do </a:t>
            </a: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navršenih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34 </a:t>
            </a: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godine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jedanput</a:t>
            </a:r>
            <a:r>
              <a:rPr lang="en-GB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 pet </a:t>
            </a:r>
            <a:r>
              <a:rPr lang="en-GB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godina</a:t>
            </a:r>
            <a:endParaRPr lang="sr-Latn-R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sr-Latn-R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Skrining</a:t>
            </a:r>
            <a:r>
              <a:rPr lang="sr-Latn-R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/rano otkrivanje depresije – jedanput godišnje za osobe starije od 18 godina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650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08080"/>
            <a:ext cx="10515601" cy="132556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PREVENTIVNI PREGLEDI DEVOJAKA I MLADIH ŽENA</a:t>
            </a:r>
            <a:endParaRPr lang="sr-Latn-R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s-U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Preventivni pregled žena generativnog doba, starosti 15 i više godina u vezi sa planiranjem porodice – jedanput godišnje </a:t>
            </a:r>
            <a:endParaRPr lang="sr-Latn-R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sr-Latn-RS" sz="2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Skrining</a:t>
            </a:r>
            <a:r>
              <a:rPr lang="sr-Latn-RS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/rano otkrivanje raka grlića materice kod žena od navršenih 25 godina i starije – jednom u tri godine ako su prethodna dva negativna</a:t>
            </a:r>
          </a:p>
          <a:p>
            <a:pPr marL="0" indent="0" algn="just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23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7EC9B-A138-4DA3-924C-854ABC93E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38" y="307731"/>
            <a:ext cx="3241431" cy="624254"/>
          </a:xfrm>
        </p:spPr>
        <p:txBody>
          <a:bodyPr>
            <a:noAutofit/>
          </a:bodyPr>
          <a:lstStyle/>
          <a:p>
            <a:r>
              <a:rPr lang="sr-Latn-R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683B1-7CB9-42FD-B87B-AEFC5CBDC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738" y="1037493"/>
            <a:ext cx="11664462" cy="31357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r-Latn-RS" sz="2000" dirty="0"/>
              <a:t>RFZO. Pravilnik o sadržaju i obimu prava na zdravstvenu zaštitu iz obaveznog zdravstvenog osiguranja i o participaciji za 2022. godinu</a:t>
            </a:r>
            <a:r>
              <a:rPr lang="sr-Cyrl-RS" sz="2000" dirty="0"/>
              <a:t>.</a:t>
            </a:r>
            <a:r>
              <a:rPr lang="sr-Latn-RS" sz="2000" dirty="0"/>
              <a:t> Dostupno na: </a:t>
            </a:r>
            <a:r>
              <a:rPr lang="sr-Cyrl-RS" sz="20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https://www.rfzo.rs/download/pravilnici/obim-sadrzaj/Tabela%201%20do%204%20%203%2002%202021%20%20za%20objavljivanje.pdf</a:t>
            </a:r>
            <a:endParaRPr 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97169" y="3155821"/>
            <a:ext cx="10515600" cy="740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U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prezentaciji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su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korišćene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slike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iz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publikacija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Instituta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 za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javno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zdravl</a:t>
            </a:r>
            <a:r>
              <a:rPr lang="sr-Cyrl-CS" sz="22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ј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e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Vojvodine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i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iz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sledećeg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 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izvora:https</a:t>
            </a:r>
            <a:r>
              <a:rPr lang="ru-RU" sz="22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://</a:t>
            </a:r>
            <a:r>
              <a:rPr lang="en-US" sz="2200" b="1" u="sng" dirty="0" err="1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pixabay</a:t>
            </a:r>
            <a:r>
              <a:rPr lang="ru-RU" sz="22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.</a:t>
            </a:r>
            <a:r>
              <a:rPr lang="en-US" sz="22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com</a:t>
            </a:r>
            <a:r>
              <a:rPr lang="ru-RU" sz="2200" b="1" u="sng" dirty="0">
                <a:latin typeface="Arial" panose="020B0604020202020204" pitchFamily="34" charset="0"/>
                <a:cs typeface="Arial" panose="020B0604020202020204" pitchFamily="34" charset="0"/>
                <a:hlinkClick r:id="rId3" tooltip="https://pixabay.com/"/>
              </a:rPr>
              <a:t>/</a:t>
            </a:r>
            <a:endParaRPr lang="en-US" sz="2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WordArt 9"/>
          <p:cNvSpPr>
            <a:spLocks noChangeArrowheads="1" noChangeShapeType="1" noTextEdit="1"/>
          </p:cNvSpPr>
          <p:nvPr/>
        </p:nvSpPr>
        <p:spPr bwMode="auto">
          <a:xfrm>
            <a:off x="4311942" y="4991451"/>
            <a:ext cx="2499920" cy="461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sr-Cyrl-RS" sz="12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Знањем до з</a:t>
            </a:r>
            <a:r>
              <a:rPr lang="sr-Cyrl-RS" sz="1200" i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драв</a:t>
            </a:r>
            <a:r>
              <a:rPr lang="sr-Cyrl-RS" sz="12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их избора </a:t>
            </a:r>
            <a:endParaRPr lang="en-US" sz="12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323750" y="5835250"/>
            <a:ext cx="72984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6588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658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658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658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6588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658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658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658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6588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en-US" sz="1200" b="1" dirty="0"/>
              <a:t>Програмски задатак Посебног програма у области јавног здравља за АПВ у 2022. години: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en-US" sz="1200" b="1" dirty="0"/>
              <a:t>Унапређење </a:t>
            </a:r>
            <a:r>
              <a:rPr lang="en-US" altLang="en-US" sz="1200" b="1" dirty="0" err="1"/>
              <a:t>здравствене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писмености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популације</a:t>
            </a:r>
            <a:r>
              <a:rPr lang="en-US" altLang="en-US" sz="1200" b="1" dirty="0"/>
              <a:t> – „</a:t>
            </a:r>
            <a:r>
              <a:rPr lang="en-US" altLang="en-US" sz="1200" b="1" dirty="0" err="1"/>
              <a:t>Знањем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до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здравих</a:t>
            </a:r>
            <a:r>
              <a:rPr lang="en-US" altLang="en-US" sz="1200" b="1" dirty="0"/>
              <a:t> </a:t>
            </a:r>
            <a:r>
              <a:rPr lang="en-US" altLang="en-US" sz="1200" b="1" dirty="0" err="1"/>
              <a:t>избора</a:t>
            </a:r>
            <a:r>
              <a:rPr lang="en-US" altLang="en-US" sz="1200" b="1" dirty="0"/>
              <a:t>“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23" y="5370251"/>
            <a:ext cx="2049517" cy="15933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641" y="5835250"/>
            <a:ext cx="2323167" cy="73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1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508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tema</vt:lpstr>
      <vt:lpstr>1_Office Theme</vt:lpstr>
      <vt:lpstr>                               PREVENTIVNI PREGLEDI MLADIH</vt:lpstr>
      <vt:lpstr>PowerPoint Presentation</vt:lpstr>
      <vt:lpstr> PREVENTIVNI PREGLEDI MLADIH  SPROVODE SE U SKLADU SA  SADRŽAJEM I OBIMOM PREVENTIVNIH MERA U OBLASTI ZDRAVSTVENE ZAŠTITE USVOJENIH OD STRANE REPUBLIČKOG FONDA ZA ZDRAVSTVENO OSIGURANjE (RFZO) </vt:lpstr>
      <vt:lpstr>PREVENTIVNI PREGLEDI</vt:lpstr>
      <vt:lpstr>KONTROLNI PREGLEDI</vt:lpstr>
      <vt:lpstr>PREVENTIVNI PREGLEDI STANOVNIŠTVA STAROSTI 19 I VIŠE GODINA</vt:lpstr>
      <vt:lpstr>PREVENTIVNI PREGLEDI DEVOJAKA I MLADIH ŽENA</vt:lpstr>
      <vt:lpstr>Literatura</vt:lpstr>
    </vt:vector>
  </TitlesOfParts>
  <Company>Institut za javno zdravlje Vojvodine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ПРЕВЕНТИВНИ ПРЕГЛЕДИ МЛАДИХ</dc:title>
  <dc:creator>Dušan Čanković</dc:creator>
  <cp:lastModifiedBy>Korisnik</cp:lastModifiedBy>
  <cp:revision>27</cp:revision>
  <dcterms:created xsi:type="dcterms:W3CDTF">2023-04-03T09:09:02Z</dcterms:created>
  <dcterms:modified xsi:type="dcterms:W3CDTF">2024-01-25T10:30:06Z</dcterms:modified>
</cp:coreProperties>
</file>